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0"/>
  </p:notesMasterIdLst>
  <p:sldIdLst>
    <p:sldId id="256" r:id="rId2"/>
    <p:sldId id="258" r:id="rId3"/>
    <p:sldId id="259" r:id="rId4"/>
    <p:sldId id="260" r:id="rId5"/>
    <p:sldId id="261" r:id="rId6"/>
    <p:sldId id="262" r:id="rId7"/>
    <p:sldId id="263" r:id="rId8"/>
    <p:sldId id="26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26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287657-72BD-4C70-9454-6E095FE99A62}" type="datetimeFigureOut">
              <a:rPr lang="en-US" smtClean="0"/>
              <a:t>9/17/2023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9248E7-4262-4A1B-9E45-E6AB0D117839}" type="slidenum">
              <a:rPr lang="en-US" smtClean="0"/>
              <a:t>‹#›</a:t>
            </a:fld>
            <a:endParaRPr lang="en-US"/>
          </a:p>
        </p:txBody>
      </p:sp>
    </p:spTree>
    <p:extLst>
      <p:ext uri="{BB962C8B-B14F-4D97-AF65-F5344CB8AC3E}">
        <p14:creationId xmlns:p14="http://schemas.microsoft.com/office/powerpoint/2010/main" val="358331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9248E7-4262-4A1B-9E45-E6AB0D117839}" type="slidenum">
              <a:rPr lang="en-US" smtClean="0"/>
              <a:t>1</a:t>
            </a:fld>
            <a:endParaRPr lang="en-US"/>
          </a:p>
        </p:txBody>
      </p:sp>
    </p:spTree>
    <p:extLst>
      <p:ext uri="{BB962C8B-B14F-4D97-AF65-F5344CB8AC3E}">
        <p14:creationId xmlns:p14="http://schemas.microsoft.com/office/powerpoint/2010/main" val="3453074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6A760C-01D5-4176-9BB4-2E930CE074F3}" type="datetimeFigureOut">
              <a:rPr lang="en-US" smtClean="0"/>
              <a:t>9/17/2023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907630-A5C7-46F9-A16E-E3238FD0B4F7}" type="slidenum">
              <a:rPr lang="en-US" smtClean="0"/>
              <a:t>‹#›</a:t>
            </a:fld>
            <a:endParaRPr lang="en-US"/>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6A760C-01D5-4176-9BB4-2E930CE074F3}" type="datetimeFigureOut">
              <a:rPr lang="en-US" smtClean="0"/>
              <a:t>9/17/2023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907630-A5C7-46F9-A16E-E3238FD0B4F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6A760C-01D5-4176-9BB4-2E930CE074F3}" type="datetimeFigureOut">
              <a:rPr lang="en-US" smtClean="0"/>
              <a:t>9/17/2023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907630-A5C7-46F9-A16E-E3238FD0B4F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6A760C-01D5-4176-9BB4-2E930CE074F3}" type="datetimeFigureOut">
              <a:rPr lang="en-US" smtClean="0"/>
              <a:t>9/17/2023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907630-A5C7-46F9-A16E-E3238FD0B4F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6A760C-01D5-4176-9BB4-2E930CE074F3}" type="datetimeFigureOut">
              <a:rPr lang="en-US" smtClean="0"/>
              <a:t>9/17/2023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907630-A5C7-46F9-A16E-E3238FD0B4F7}" type="slidenum">
              <a:rPr lang="en-US" smtClean="0"/>
              <a:t>‹#›</a:t>
            </a:fld>
            <a:endParaRPr lang="en-US"/>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66A760C-01D5-4176-9BB4-2E930CE074F3}" type="datetimeFigureOut">
              <a:rPr lang="en-US" smtClean="0"/>
              <a:t>9/17/2023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907630-A5C7-46F9-A16E-E3238FD0B4F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6A760C-01D5-4176-9BB4-2E930CE074F3}" type="datetimeFigureOut">
              <a:rPr lang="en-US" smtClean="0"/>
              <a:t>9/17/2023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907630-A5C7-46F9-A16E-E3238FD0B4F7}" type="slidenum">
              <a:rPr lang="en-US" smtClean="0"/>
              <a:t>‹#›</a:t>
            </a:fld>
            <a:endParaRPr lang="en-US"/>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6A760C-01D5-4176-9BB4-2E930CE074F3}" type="datetimeFigureOut">
              <a:rPr lang="en-US" smtClean="0"/>
              <a:t>9/17/2023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907630-A5C7-46F9-A16E-E3238FD0B4F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6A760C-01D5-4176-9BB4-2E930CE074F3}" type="datetimeFigureOut">
              <a:rPr lang="en-US" smtClean="0"/>
              <a:t>9/17/2023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907630-A5C7-46F9-A16E-E3238FD0B4F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6A760C-01D5-4176-9BB4-2E930CE074F3}" type="datetimeFigureOut">
              <a:rPr lang="en-US" smtClean="0"/>
              <a:t>9/17/2023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907630-A5C7-46F9-A16E-E3238FD0B4F7}" type="slidenum">
              <a:rPr lang="en-US" smtClean="0"/>
              <a:t>‹#›</a:t>
            </a:fld>
            <a:endParaRPr lang="en-US"/>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6A760C-01D5-4176-9BB4-2E930CE074F3}" type="datetimeFigureOut">
              <a:rPr lang="en-US" smtClean="0"/>
              <a:t>9/17/2023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907630-A5C7-46F9-A16E-E3238FD0B4F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B66A760C-01D5-4176-9BB4-2E930CE074F3}" type="datetimeFigureOut">
              <a:rPr lang="en-US" smtClean="0"/>
              <a:t>9/17/2023</a:t>
            </a:fld>
            <a:endParaRPr lang="en-US"/>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US"/>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5D907630-A5C7-46F9-A16E-E3238FD0B4F7}" type="slidenum">
              <a:rPr lang="en-US" smtClean="0"/>
              <a:t>‹#›</a:t>
            </a:fld>
            <a:endParaRPr lang="en-US"/>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SMART FIRE ALARM   </a:t>
            </a:r>
            <a:endParaRPr lang="en-US" dirty="0"/>
          </a:p>
        </p:txBody>
      </p:sp>
      <p:sp>
        <p:nvSpPr>
          <p:cNvPr id="3" name="Subtitle 2"/>
          <p:cNvSpPr>
            <a:spLocks noGrp="1"/>
          </p:cNvSpPr>
          <p:nvPr>
            <p:ph type="subTitle" idx="1"/>
          </p:nvPr>
        </p:nvSpPr>
        <p:spPr/>
        <p:txBody>
          <a:bodyPr>
            <a:noAutofit/>
          </a:bodyPr>
          <a:lstStyle/>
          <a:p>
            <a:r>
              <a:rPr lang="en-US" sz="2000" dirty="0" err="1"/>
              <a:t>Nischay</a:t>
            </a:r>
            <a:r>
              <a:rPr lang="en-US" sz="2000" dirty="0"/>
              <a:t> Jain-K051</a:t>
            </a:r>
          </a:p>
          <a:p>
            <a:r>
              <a:rPr lang="en-US" sz="2000" dirty="0" err="1" smtClean="0"/>
              <a:t>Priyank</a:t>
            </a:r>
            <a:r>
              <a:rPr lang="en-US" sz="2000" dirty="0" smtClean="0"/>
              <a:t> Shah- K055</a:t>
            </a:r>
          </a:p>
          <a:p>
            <a:r>
              <a:rPr lang="en-US" sz="2000" dirty="0" smtClean="0"/>
              <a:t>Swaraj </a:t>
            </a:r>
            <a:r>
              <a:rPr lang="en-US" sz="2000" dirty="0" err="1" smtClean="0"/>
              <a:t>Tandel</a:t>
            </a:r>
            <a:r>
              <a:rPr lang="en-US" sz="2000" dirty="0" smtClean="0"/>
              <a:t> –K70</a:t>
            </a:r>
          </a:p>
          <a:p>
            <a:r>
              <a:rPr lang="en-US" sz="2000" dirty="0" err="1" smtClean="0"/>
              <a:t>Shrey</a:t>
            </a:r>
            <a:r>
              <a:rPr lang="en-US" sz="2000" dirty="0" smtClean="0"/>
              <a:t> Patel – K076</a:t>
            </a:r>
            <a:endParaRPr lang="en-US" sz="2000" dirty="0"/>
          </a:p>
        </p:txBody>
      </p:sp>
    </p:spTree>
    <p:extLst>
      <p:ext uri="{BB962C8B-B14F-4D97-AF65-F5344CB8AC3E}">
        <p14:creationId xmlns:p14="http://schemas.microsoft.com/office/powerpoint/2010/main" val="3921872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762000" y="685800"/>
            <a:ext cx="7543800" cy="4572000"/>
          </a:xfrm>
        </p:spPr>
        <p:txBody>
          <a:bodyPr>
            <a:normAutofit fontScale="92500" lnSpcReduction="20000"/>
          </a:bodyPr>
          <a:lstStyle/>
          <a:p>
            <a:r>
              <a:rPr lang="en-US" dirty="0"/>
              <a:t>The Smart Fire Alarm System is a cutting-edge technology designed to detect fires and alert occupants of a building in case of an emergency. This system utilizes Cisco Packet Tracer to simulate a real-life environment for testing and troubleshooting purposes</a:t>
            </a:r>
            <a:r>
              <a:rPr lang="en-US" dirty="0" smtClean="0"/>
              <a:t>.</a:t>
            </a:r>
          </a:p>
          <a:p>
            <a:endParaRPr lang="en-US" b="1" dirty="0" smtClean="0"/>
          </a:p>
          <a:p>
            <a:pPr marL="0" indent="0">
              <a:buNone/>
            </a:pPr>
            <a:r>
              <a:rPr lang="en-US" b="1" dirty="0" smtClean="0"/>
              <a:t>Testing </a:t>
            </a:r>
            <a:r>
              <a:rPr lang="en-US" b="1" dirty="0"/>
              <a:t>and Troubleshooting</a:t>
            </a:r>
          </a:p>
          <a:p>
            <a:r>
              <a:rPr lang="en-US" dirty="0"/>
              <a:t>To ensure the reliability and effectiveness of the Smart Fire Alarm System, the following steps will be taken:</a:t>
            </a:r>
          </a:p>
          <a:p>
            <a:r>
              <a:rPr lang="en-US" dirty="0"/>
              <a:t>Simulate different fire scenarios using Cisco Packet Tracer to test the system's response time and accuracy.</a:t>
            </a:r>
          </a:p>
          <a:p>
            <a:r>
              <a:rPr lang="en-US" dirty="0"/>
              <a:t>Test the system's ability to communicate with emergency services and alert occupants of the building.</a:t>
            </a:r>
          </a:p>
          <a:p>
            <a:r>
              <a:rPr lang="en-US" dirty="0"/>
              <a:t>Identify and troubleshoot any issues or malfunctions in the system.</a:t>
            </a:r>
          </a:p>
          <a:p>
            <a:endParaRPr lang="en-US" dirty="0"/>
          </a:p>
        </p:txBody>
      </p:sp>
    </p:spTree>
    <p:extLst>
      <p:ext uri="{BB962C8B-B14F-4D97-AF65-F5344CB8AC3E}">
        <p14:creationId xmlns:p14="http://schemas.microsoft.com/office/powerpoint/2010/main" val="2019767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762000" y="685800"/>
            <a:ext cx="7543800" cy="4648200"/>
          </a:xfrm>
        </p:spPr>
        <p:txBody>
          <a:bodyPr>
            <a:normAutofit/>
          </a:bodyPr>
          <a:lstStyle/>
          <a:p>
            <a:pPr marL="0" indent="0">
              <a:buNone/>
            </a:pPr>
            <a:r>
              <a:rPr lang="en-US" b="1" dirty="0"/>
              <a:t>Testing Scenarios</a:t>
            </a:r>
          </a:p>
          <a:p>
            <a:r>
              <a:rPr lang="en-US" dirty="0"/>
              <a:t>Electrical fire in a residential building</a:t>
            </a:r>
          </a:p>
          <a:p>
            <a:r>
              <a:rPr lang="en-US" dirty="0"/>
              <a:t>Kitchen fire in a restaurant</a:t>
            </a:r>
          </a:p>
          <a:p>
            <a:r>
              <a:rPr lang="en-US" dirty="0"/>
              <a:t>Wildfire in a forested area</a:t>
            </a:r>
          </a:p>
          <a:p>
            <a:pPr marL="0" indent="0">
              <a:buNone/>
            </a:pPr>
            <a:endParaRPr lang="en-US" b="1" dirty="0" smtClean="0"/>
          </a:p>
          <a:p>
            <a:pPr marL="0" indent="0">
              <a:buNone/>
            </a:pPr>
            <a:r>
              <a:rPr lang="en-US" b="1" dirty="0" smtClean="0"/>
              <a:t>Implementation </a:t>
            </a:r>
            <a:r>
              <a:rPr lang="en-US" b="1" dirty="0"/>
              <a:t>Details</a:t>
            </a:r>
          </a:p>
          <a:p>
            <a:r>
              <a:rPr lang="en-US" dirty="0"/>
              <a:t>Cisco Packet Tracer will be used to simulate the different fire scenarios.</a:t>
            </a:r>
          </a:p>
          <a:p>
            <a:r>
              <a:rPr lang="en-US" dirty="0"/>
              <a:t>The Smart Fire Alarm system will be integrated into the simulation and its response time and accuracy will be recorded.</a:t>
            </a:r>
          </a:p>
          <a:p>
            <a:endParaRPr lang="en-US" dirty="0"/>
          </a:p>
        </p:txBody>
      </p:sp>
    </p:spTree>
    <p:extLst>
      <p:ext uri="{BB962C8B-B14F-4D97-AF65-F5344CB8AC3E}">
        <p14:creationId xmlns:p14="http://schemas.microsoft.com/office/powerpoint/2010/main" val="2543147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33400"/>
            <a:ext cx="6629400" cy="1371600"/>
          </a:xfrm>
        </p:spPr>
        <p:txBody>
          <a:bodyPr>
            <a:normAutofit fontScale="90000"/>
          </a:bodyPr>
          <a:lstStyle/>
          <a:p>
            <a:r>
              <a:rPr lang="en-US" dirty="0"/>
              <a:t>Smart Fire Alarm Integration</a:t>
            </a:r>
          </a:p>
        </p:txBody>
      </p:sp>
      <p:sp>
        <p:nvSpPr>
          <p:cNvPr id="5" name="Content Placeholder 4"/>
          <p:cNvSpPr>
            <a:spLocks noGrp="1"/>
          </p:cNvSpPr>
          <p:nvPr>
            <p:ph idx="1"/>
          </p:nvPr>
        </p:nvSpPr>
        <p:spPr>
          <a:xfrm>
            <a:off x="762000" y="1752600"/>
            <a:ext cx="7543800" cy="4343400"/>
          </a:xfrm>
        </p:spPr>
        <p:txBody>
          <a:bodyPr>
            <a:normAutofit fontScale="70000" lnSpcReduction="20000"/>
          </a:bodyPr>
          <a:lstStyle/>
          <a:p>
            <a:r>
              <a:rPr lang="en-US" sz="2300" dirty="0"/>
              <a:t>The Smart Fire Alarm system is a state-of-the-art technology designed to detect and alert occupants of a building in the event of a fire. This system is equipped with advanced sensors and communication devices that work together to provide real-time information to building managers and emergency responders. In this project, we will be using Cisco Packet Tracer to simulate the Smart Fire Alarm system and explore its features and functionalities</a:t>
            </a:r>
            <a:r>
              <a:rPr lang="en-US" sz="2300" dirty="0" smtClean="0"/>
              <a:t>.</a:t>
            </a:r>
          </a:p>
          <a:p>
            <a:endParaRPr lang="en-US" sz="2300" b="1" dirty="0" smtClean="0"/>
          </a:p>
          <a:p>
            <a:r>
              <a:rPr lang="en-US" sz="2300" b="1" dirty="0" smtClean="0"/>
              <a:t>System </a:t>
            </a:r>
            <a:r>
              <a:rPr lang="en-US" sz="2300" b="1" dirty="0"/>
              <a:t>Architecture</a:t>
            </a:r>
          </a:p>
          <a:p>
            <a:r>
              <a:rPr lang="en-US" sz="2300" dirty="0"/>
              <a:t>The Smart Fire Alarm system consists of several components that work together to detect and alert occupants of a building in the event of a fire. These components include:</a:t>
            </a:r>
          </a:p>
          <a:p>
            <a:r>
              <a:rPr lang="en-US" sz="2300" dirty="0"/>
              <a:t>Smoke detectors</a:t>
            </a:r>
          </a:p>
          <a:p>
            <a:r>
              <a:rPr lang="en-US" sz="2300" dirty="0"/>
              <a:t>Heat detectors</a:t>
            </a:r>
          </a:p>
          <a:p>
            <a:r>
              <a:rPr lang="en-US" sz="2300" dirty="0"/>
              <a:t>Carbon monoxide detectors</a:t>
            </a:r>
          </a:p>
          <a:p>
            <a:r>
              <a:rPr lang="en-US" sz="2300" dirty="0"/>
              <a:t>Control panel</a:t>
            </a:r>
          </a:p>
          <a:p>
            <a:r>
              <a:rPr lang="en-US" sz="2300" dirty="0"/>
              <a:t>Communication devices</a:t>
            </a:r>
          </a:p>
          <a:p>
            <a:r>
              <a:rPr lang="en-US" dirty="0" smtClean="0"/>
              <a:t>                    </a:t>
            </a:r>
            <a:endParaRPr lang="en-US" dirty="0"/>
          </a:p>
        </p:txBody>
      </p:sp>
    </p:spTree>
    <p:extLst>
      <p:ext uri="{BB962C8B-B14F-4D97-AF65-F5344CB8AC3E}">
        <p14:creationId xmlns:p14="http://schemas.microsoft.com/office/powerpoint/2010/main" val="75676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0" indent="0">
              <a:buNone/>
            </a:pPr>
            <a:endParaRPr lang="en-US" b="1" dirty="0" smtClean="0"/>
          </a:p>
          <a:p>
            <a:pPr marL="0" indent="0">
              <a:buNone/>
            </a:pPr>
            <a:r>
              <a:rPr lang="en-US" b="1" dirty="0" smtClean="0"/>
              <a:t>Simulation </a:t>
            </a:r>
            <a:r>
              <a:rPr lang="en-US" b="1" dirty="0"/>
              <a:t>in Cisco Packet Tracer</a:t>
            </a:r>
          </a:p>
          <a:p>
            <a:r>
              <a:rPr lang="en-US" dirty="0"/>
              <a:t>Cisco Packet Tracer is a powerful simulation tool that allows us to design, configure, and test network topologies. In this project, we will be using Cisco Packet Tracer to simulate the Smart Fire Alarm system and explore its features and functionalities. The simulation will include the following components:</a:t>
            </a:r>
          </a:p>
          <a:p>
            <a:r>
              <a:rPr lang="en-US" dirty="0"/>
              <a:t>Smoke detectors</a:t>
            </a:r>
          </a:p>
          <a:p>
            <a:r>
              <a:rPr lang="en-US" dirty="0"/>
              <a:t>Heat detectors</a:t>
            </a:r>
          </a:p>
          <a:p>
            <a:r>
              <a:rPr lang="en-US" dirty="0"/>
              <a:t>Carbon monoxide detectors</a:t>
            </a:r>
          </a:p>
          <a:p>
            <a:r>
              <a:rPr lang="en-US" dirty="0"/>
              <a:t>Control panel</a:t>
            </a:r>
          </a:p>
          <a:p>
            <a:endParaRPr lang="en-US" dirty="0"/>
          </a:p>
        </p:txBody>
      </p:sp>
    </p:spTree>
    <p:extLst>
      <p:ext uri="{BB962C8B-B14F-4D97-AF65-F5344CB8AC3E}">
        <p14:creationId xmlns:p14="http://schemas.microsoft.com/office/powerpoint/2010/main" val="2492588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81000"/>
            <a:ext cx="6781800" cy="1447800"/>
          </a:xfrm>
        </p:spPr>
        <p:txBody>
          <a:bodyPr>
            <a:normAutofit fontScale="90000"/>
          </a:bodyPr>
          <a:lstStyle/>
          <a:p>
            <a:r>
              <a:rPr lang="en-US" dirty="0"/>
              <a:t>Smart Fire Alarms vs Traditional Fire </a:t>
            </a:r>
            <a:r>
              <a:rPr lang="en-US" dirty="0" smtClean="0"/>
              <a:t>Alarms</a:t>
            </a:r>
            <a:endParaRPr lang="en-US" dirty="0"/>
          </a:p>
        </p:txBody>
      </p:sp>
      <p:sp>
        <p:nvSpPr>
          <p:cNvPr id="3" name="Content Placeholder 2"/>
          <p:cNvSpPr>
            <a:spLocks noGrp="1"/>
          </p:cNvSpPr>
          <p:nvPr>
            <p:ph idx="1"/>
          </p:nvPr>
        </p:nvSpPr>
        <p:spPr>
          <a:xfrm>
            <a:off x="0" y="1752600"/>
            <a:ext cx="9144000" cy="4495800"/>
          </a:xfrm>
        </p:spPr>
        <p:txBody>
          <a:bodyPr/>
          <a:lstStyle/>
          <a:p>
            <a:pPr marL="0" indent="0">
              <a:buNone/>
            </a:pPr>
            <a:r>
              <a:rPr lang="en-US" b="1" dirty="0"/>
              <a:t>Real-Time Notifications</a:t>
            </a:r>
          </a:p>
          <a:p>
            <a:r>
              <a:rPr lang="en-US" dirty="0"/>
              <a:t>Smart fire alarms can send real-time notifications to your smartphone or other devices, alerting you of any potential fire hazards or emergencies. This allows you to take immediate action and can potentially save lives and </a:t>
            </a:r>
            <a:r>
              <a:rPr lang="en-US" dirty="0" smtClean="0"/>
              <a:t>property.</a:t>
            </a:r>
          </a:p>
          <a:p>
            <a:pPr marL="0" indent="0">
              <a:buNone/>
            </a:pPr>
            <a:endParaRPr lang="en-US" b="1" dirty="0" smtClean="0"/>
          </a:p>
          <a:p>
            <a:pPr marL="0" indent="0">
              <a:buNone/>
            </a:pPr>
            <a:r>
              <a:rPr lang="en-US" b="1" dirty="0" smtClean="0"/>
              <a:t>Remote Monitoring</a:t>
            </a:r>
          </a:p>
          <a:p>
            <a:r>
              <a:rPr lang="en-US" dirty="0" smtClean="0"/>
              <a:t>Smart </a:t>
            </a:r>
            <a:r>
              <a:rPr lang="en-US" dirty="0"/>
              <a:t>fire alarms can be remotely monitored by professionals or third-party services, providing an extra layer of protection and peace of mind. This can also help in detecting potential issues before they become major problems.</a:t>
            </a:r>
          </a:p>
          <a:p>
            <a:pPr marL="0" indent="0">
              <a:buNone/>
            </a:pPr>
            <a:endParaRPr lang="en-US" dirty="0"/>
          </a:p>
        </p:txBody>
      </p:sp>
    </p:spTree>
    <p:extLst>
      <p:ext uri="{BB962C8B-B14F-4D97-AF65-F5344CB8AC3E}">
        <p14:creationId xmlns:p14="http://schemas.microsoft.com/office/powerpoint/2010/main" val="4143191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81000"/>
            <a:ext cx="6781800" cy="1143000"/>
          </a:xfrm>
        </p:spPr>
        <p:txBody>
          <a:bodyPr/>
          <a:lstStyle/>
          <a:p>
            <a:r>
              <a:rPr lang="en-US" dirty="0" smtClean="0"/>
              <a:t>Applications</a:t>
            </a:r>
            <a:endParaRPr lang="en-US" dirty="0"/>
          </a:p>
        </p:txBody>
      </p:sp>
      <p:sp>
        <p:nvSpPr>
          <p:cNvPr id="3" name="Content Placeholder 2"/>
          <p:cNvSpPr>
            <a:spLocks noGrp="1"/>
          </p:cNvSpPr>
          <p:nvPr>
            <p:ph idx="1"/>
          </p:nvPr>
        </p:nvSpPr>
        <p:spPr>
          <a:xfrm>
            <a:off x="762000" y="1524000"/>
            <a:ext cx="7543800" cy="4648200"/>
          </a:xfrm>
        </p:spPr>
        <p:txBody>
          <a:bodyPr/>
          <a:lstStyle/>
          <a:p>
            <a:r>
              <a:rPr lang="en-US" dirty="0"/>
              <a:t>Early </a:t>
            </a:r>
            <a:r>
              <a:rPr lang="en-US" dirty="0" smtClean="0"/>
              <a:t>Detection</a:t>
            </a:r>
            <a:endParaRPr lang="en-US" dirty="0"/>
          </a:p>
          <a:p>
            <a:r>
              <a:rPr lang="en-US" dirty="0"/>
              <a:t>Notification </a:t>
            </a:r>
            <a:r>
              <a:rPr lang="en-US" dirty="0" smtClean="0"/>
              <a:t>Alerts</a:t>
            </a:r>
          </a:p>
          <a:p>
            <a:r>
              <a:rPr lang="en-US" dirty="0"/>
              <a:t>Enhanced Safety </a:t>
            </a:r>
            <a:r>
              <a:rPr lang="en-US" dirty="0" smtClean="0"/>
              <a:t>Features</a:t>
            </a:r>
          </a:p>
          <a:p>
            <a:r>
              <a:rPr lang="en-US" dirty="0"/>
              <a:t>Self-Testing and Maintenance </a:t>
            </a:r>
            <a:r>
              <a:rPr lang="en-US" dirty="0" smtClean="0"/>
              <a:t>Alerts</a:t>
            </a:r>
          </a:p>
          <a:p>
            <a:r>
              <a:rPr lang="en-US" dirty="0"/>
              <a:t>Connectivity to Emergency </a:t>
            </a:r>
            <a:r>
              <a:rPr lang="en-US" dirty="0" smtClean="0"/>
              <a:t>Services</a:t>
            </a:r>
          </a:p>
          <a:p>
            <a:r>
              <a:rPr lang="en-US" dirty="0"/>
              <a:t>Energy Efficiency</a:t>
            </a:r>
            <a:endParaRPr lang="en-US" dirty="0" smtClean="0"/>
          </a:p>
          <a:p>
            <a:endParaRPr lang="en-US" dirty="0" smtClean="0"/>
          </a:p>
          <a:p>
            <a:endParaRPr lang="en-US" dirty="0"/>
          </a:p>
        </p:txBody>
      </p:sp>
    </p:spTree>
    <p:extLst>
      <p:ext uri="{BB962C8B-B14F-4D97-AF65-F5344CB8AC3E}">
        <p14:creationId xmlns:p14="http://schemas.microsoft.com/office/powerpoint/2010/main" val="3308682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0" indent="0" algn="ctr">
              <a:buNone/>
            </a:pPr>
            <a:r>
              <a:rPr lang="en-US" sz="7200" dirty="0" smtClean="0">
                <a:latin typeface="Arial Black" panose="020B0A04020102020204" pitchFamily="34" charset="0"/>
              </a:rPr>
              <a:t>THANKYOU</a:t>
            </a:r>
            <a:endParaRPr lang="en-US" sz="7200" dirty="0">
              <a:latin typeface="Arial Black" panose="020B0A04020102020204" pitchFamily="34" charset="0"/>
            </a:endParaRPr>
          </a:p>
        </p:txBody>
      </p:sp>
    </p:spTree>
    <p:extLst>
      <p:ext uri="{BB962C8B-B14F-4D97-AF65-F5344CB8AC3E}">
        <p14:creationId xmlns:p14="http://schemas.microsoft.com/office/powerpoint/2010/main" val="34717983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35</TotalTime>
  <Words>478</Words>
  <Application>Microsoft Office PowerPoint</Application>
  <PresentationFormat>On-screen Show (4:3)</PresentationFormat>
  <Paragraphs>53</Paragraphs>
  <Slides>8</Slides>
  <Notes>1</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NewsPrint</vt:lpstr>
      <vt:lpstr>SMART FIRE ALARM   </vt:lpstr>
      <vt:lpstr>PowerPoint Presentation</vt:lpstr>
      <vt:lpstr>PowerPoint Presentation</vt:lpstr>
      <vt:lpstr>Smart Fire Alarm Integration</vt:lpstr>
      <vt:lpstr>PowerPoint Presentation</vt:lpstr>
      <vt:lpstr>Smart Fire Alarms vs Traditional Fire Alarms</vt:lpstr>
      <vt:lpstr>Applications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FIRE ALARM</dc:title>
  <dc:creator>HP</dc:creator>
  <cp:lastModifiedBy>HP</cp:lastModifiedBy>
  <cp:revision>4</cp:revision>
  <dcterms:created xsi:type="dcterms:W3CDTF">2023-09-17T12:33:44Z</dcterms:created>
  <dcterms:modified xsi:type="dcterms:W3CDTF">2023-09-17T13:09:16Z</dcterms:modified>
</cp:coreProperties>
</file>