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8" r:id="rId4"/>
    <p:sldId id="260" r:id="rId5"/>
    <p:sldId id="262" r:id="rId6"/>
    <p:sldId id="264" r:id="rId7"/>
    <p:sldId id="265" r:id="rId8"/>
    <p:sldId id="266" r:id="rId9"/>
    <p:sldId id="261" r:id="rId10"/>
  </p:sldIdLst>
  <p:sldSz cx="9144000" cy="6858000" type="screen4x3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85735933" val="974" revOS="4"/>
      <pr:smFileRevision xmlns:pr="smNativeData" xmlns:p14="http://schemas.microsoft.com/office/powerpoint/2010/main" xmlns="" dt="1585735933" val="101"/>
      <pr:guideOptions xmlns:pr="smNativeData" xmlns:p14="http://schemas.microsoft.com/office/powerpoint/2010/main" xmlns="" dt="158573593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1370" y="210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D40530D-4390-15A5-DEF8-B5F01DB628E0}" type="datetime1">
              <a:t>6/19/2021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D401587-C990-15E3-DEF8-3FB65BB628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D404841-0F90-15BE-DEF8-F9EB06B628AC}" type="datetime1">
              <a:t>6/19/2021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D402FE4-AA90-15D9-DEF8-5C8C61B6280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D403006-4890-15C6-DEF8-BE937EB628EB}" type="datetime1">
              <a:t>6/19/2021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D400644-0A90-15F0-DEF8-FCA548B628A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D4010DF-9190-15E6-DEF8-67B35EB62832}" type="datetime1">
              <a:t>6/19/2021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D407AD3-9D90-158C-DEF8-6BD934B6283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D402CFE-B090-15DA-DEF8-468F62B62813}" type="datetime1">
              <a:t>6/19/2021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2o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D40222F-6190-15D4-DEF8-97816CB628C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jF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1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D401193-DD90-15E7-DEF8-2BB25FB6287E}" type="datetime1">
              <a:t>6/19/2021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6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4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D4044DC-9290-15B2-DEF8-64E70AB6283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7d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lLzS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l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Zm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u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D403C89-C790-15CA-DEF8-319F72B62864}" type="datetime1">
              <a:t>6/19/2021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o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D402481-CF90-15D2-DEF8-39876AB6286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IE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D406680-CE90-1590-DEF8-38C528B6286D}" type="datetime1">
              <a:t>6/19/2021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D407327-6990-1585-DEF8-9FD03DB628C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D407B71-3F90-158D-DEF8-C9D835B6289C}" type="datetime1">
              <a:t>6/19/2021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D406CFE-B090-159A-DEF8-46CF22B6281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D40013C-7290-15F7-DEF8-84A24FB628D1}" type="datetime1">
              <a:t>6/19/2021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D4049F4-BA90-15BF-DEF8-4CEA07B6281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zb2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D400270-3E90-15F4-DEF8-C8A14CB6289D}" type="datetime1">
              <a:t>6/19/2021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D404219-5790-15B4-DEF8-A1E10CB628F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7D4000D6-9890-15F6-DEF8-6EA34EB6283B}" type="datetime1">
              <a:t>6/19/2021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40345D-1390-15C2-DEF8-E5977AB628B0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charset="0"/>
          <a:cs typeface="Times New Roman" pitchFamily="1" charset="0"/>
        </a:defRPr>
      </a:lvl1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LgYAABY0AADdEwAAAAAAACYAAAAIAAAAAQAAAAAAAAA="/>
              </a:ext>
            </a:extLst>
          </p:cNvSpPr>
          <p:nvPr>
            <p:ph type="ctrTitle"/>
          </p:nvPr>
        </p:nvSpPr>
        <p:spPr>
          <a:xfrm>
            <a:off x="645795" y="1004570"/>
            <a:ext cx="7821295" cy="2224405"/>
          </a:xfrm>
        </p:spPr>
        <p:txBody>
          <a:bodyPr/>
          <a:lstStyle/>
          <a:p>
            <a:pPr>
              <a:defRPr sz="6400">
                <a:latin typeface="Bell MT" pitchFamily="1" charset="0"/>
                <a:ea typeface="Bell MT" pitchFamily="1" charset="0"/>
                <a:cs typeface="Bell MT" pitchFamily="1" charset="0"/>
              </a:defRPr>
            </a:pPr>
            <a:r>
              <a:t>Internship Mid-Term Presentation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DwAAOSAAAKUzAABnJgAAAAAAACYAAAAIAAAAAQAAAAAAAAA="/>
              </a:ext>
            </a:extLst>
          </p:cNvSpPr>
          <p:nvPr>
            <p:ph type="subTitle" idx="1"/>
          </p:nvPr>
        </p:nvSpPr>
        <p:spPr>
          <a:xfrm>
            <a:off x="2511425" y="5238115"/>
            <a:ext cx="5883910" cy="1004570"/>
          </a:xfrm>
        </p:spPr>
        <p:txBody>
          <a:bodyPr/>
          <a:lstStyle/>
          <a:p>
            <a:r>
              <a:t>- Swarali Paygude (TY Btech CSE)</a:t>
            </a:r>
          </a:p>
          <a:p>
            <a:r>
              <a:t>Anushka Dalvi (TY Btech CSE)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YwgAAAg0AACKEgAAAAAAACYAAAAIAAAAAQAAAAAAAAA="/>
              </a:ext>
            </a:extLst>
          </p:cNvSpPr>
          <p:nvPr>
            <p:ph type="ctrTitle"/>
          </p:nvPr>
        </p:nvSpPr>
        <p:spPr>
          <a:xfrm>
            <a:off x="685800" y="1363345"/>
            <a:ext cx="7772400" cy="1650365"/>
          </a:xfrm>
        </p:spPr>
        <p:txBody>
          <a:bodyPr/>
          <a:lstStyle/>
          <a:p>
            <a:pPr>
              <a:defRPr sz="4800"/>
            </a:pPr>
            <a:r>
              <a:t>Project Title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BQAAZRcAAIc0AACwIgAAAAAAACYAAAAIAAAAAQAAAAAAAAA="/>
              </a:ext>
            </a:extLst>
          </p:cNvSpPr>
          <p:nvPr>
            <p:ph type="subTitle" idx="1"/>
          </p:nvPr>
        </p:nvSpPr>
        <p:spPr>
          <a:xfrm>
            <a:off x="861060" y="3803015"/>
            <a:ext cx="7677785" cy="1835785"/>
          </a:xfrm>
        </p:spPr>
        <p:txBody>
          <a:bodyPr/>
          <a:lstStyle/>
          <a:p>
            <a:pPr>
              <a:defRPr sz="3600"/>
            </a:pPr>
            <a:r>
              <a:t>Extraction and analysis of data related to hiring process in HR-Tech area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AJCw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519555"/>
          </a:xfrm>
        </p:spPr>
        <p:txBody>
          <a:bodyPr/>
          <a:lstStyle/>
          <a:p>
            <a:pPr>
              <a:defRPr sz="4800"/>
            </a:pPr>
            <a:r>
              <a:t>Internship Project Objective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kA4AADQzAACwJQAAAAAAACYAAAAIAAAAAQAAAAAAAAA="/>
              </a:ext>
            </a:extLst>
          </p:cNvSpPr>
          <p:nvPr>
            <p:ph type="body" idx="1"/>
          </p:nvPr>
        </p:nvSpPr>
        <p:spPr>
          <a:xfrm>
            <a:off x="717550" y="2367280"/>
            <a:ext cx="7606030" cy="3759200"/>
          </a:xfrm>
        </p:spPr>
        <p:txBody>
          <a:bodyPr/>
          <a:lstStyle/>
          <a:p>
            <a:r>
              <a:t>To implement and test modules for data models</a:t>
            </a:r>
          </a:p>
          <a:p>
            <a:r>
              <a:t>Feature extraction and predictive analysis of data related to hiring process in HR-Tech area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BFCQ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232535"/>
          </a:xfrm>
        </p:spPr>
        <p:txBody>
          <a:bodyPr/>
          <a:lstStyle/>
          <a:p>
            <a:pPr>
              <a:defRPr sz="5000"/>
            </a:pPr>
            <a:r>
              <a:t>Key Learnings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XAwAAHA1AAAUJQAAAAAAACYAAAAIAAAAAQAAAAAAAAA="/>
              </a:ext>
            </a:extLst>
          </p:cNvSpPr>
          <p:nvPr>
            <p:ph type="body" idx="1"/>
          </p:nvPr>
        </p:nvSpPr>
        <p:spPr>
          <a:xfrm>
            <a:off x="457200" y="2009140"/>
            <a:ext cx="8229600" cy="4018280"/>
          </a:xfrm>
        </p:spPr>
        <p:txBody>
          <a:bodyPr/>
          <a:lstStyle/>
          <a:p>
            <a:pPr>
              <a:defRPr sz="3600"/>
            </a:pPr>
            <a:r>
              <a:t>Java basics  (syntax and programming basics)</a:t>
            </a:r>
          </a:p>
          <a:p>
            <a:pPr>
              <a:defRPr sz="3600"/>
            </a:pPr>
            <a:r>
              <a:t>Object Oriented Programming in Java</a:t>
            </a:r>
          </a:p>
          <a:p>
            <a:pPr>
              <a:defRPr sz="3600"/>
            </a:pPr>
            <a:r>
              <a:t>Using Eclipse for Java programming</a:t>
            </a:r>
          </a:p>
          <a:p>
            <a:pPr>
              <a:defRPr sz="3600"/>
            </a:pPr>
            <a:r>
              <a:t>Encapsulation using packages and classes</a:t>
            </a:r>
          </a:p>
          <a:p>
            <a:pPr>
              <a:defRPr sz="3600"/>
            </a:pPr>
            <a:r>
              <a:t>JDBC using Maven project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sz="5000"/>
            </a:pPr>
            <a:r>
              <a:t>Key Learnings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egs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865630"/>
            <a:ext cx="8229600" cy="4260850"/>
          </a:xfrm>
        </p:spPr>
        <p:txBody>
          <a:bodyPr/>
          <a:lstStyle/>
          <a:p>
            <a:r>
              <a:t>Maven dependencies</a:t>
            </a:r>
          </a:p>
          <a:p>
            <a:r>
              <a:t>New concepts like Hashmaps, Arraylists, JSON Objects</a:t>
            </a:r>
          </a:p>
          <a:p>
            <a:r>
              <a:t>DBVisualizer to access database</a:t>
            </a:r>
          </a:p>
          <a:p>
            <a:r>
              <a:t>AWS lambda project</a:t>
            </a:r>
          </a:p>
          <a:p>
            <a:r>
              <a:t>AWS Lambda for deploying API</a:t>
            </a:r>
          </a:p>
          <a:p>
            <a:r>
              <a:t>Postman to test output using API endpoint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/WiE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AUAAGMIAADDMgAA/iE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1363345"/>
            <a:ext cx="7403465" cy="41624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/WiE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wEAAOIAAACCIwAAGx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143510"/>
            <a:ext cx="5556885" cy="31248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/WiE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DwPwAAAAAAAPC/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RIAAFsVAABpNQAANyk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941955" y="3471545"/>
            <a:ext cx="5740400" cy="32283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/WiE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iAw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gAAANMAAABuIgAAsBM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133985"/>
            <a:ext cx="5453380" cy="30664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/WiEX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vAGQ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hIAAPYUAABLNgAAEyk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13710" y="3407410"/>
            <a:ext cx="5812155" cy="32696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Tasks completed till date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iE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6ws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937385"/>
            <a:ext cx="8229600" cy="4189095"/>
          </a:xfrm>
        </p:spPr>
        <p:txBody>
          <a:bodyPr/>
          <a:lstStyle/>
          <a:p>
            <a:r>
              <a:t>Java video tutorials from Lynda.com</a:t>
            </a:r>
          </a:p>
          <a:p>
            <a:r>
              <a:t>Maven project for basic keyword extractor  (to detect keywords and their count from given JD as input)</a:t>
            </a:r>
          </a:p>
          <a:p>
            <a:r>
              <a:t>JDBC for list of keywords from database</a:t>
            </a:r>
          </a:p>
          <a:p>
            <a:r>
              <a:t>AWS lambda project - lambda function handler, executor - for keyword extractor</a:t>
            </a:r>
          </a:p>
          <a:p>
            <a:r>
              <a:t>API deployment on AWS Lambda to create API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Bell MT</vt:lpstr>
      <vt:lpstr>Calibri</vt:lpstr>
      <vt:lpstr>Presentation</vt:lpstr>
      <vt:lpstr>Internship Mid-Term Presentation</vt:lpstr>
      <vt:lpstr>Project Title</vt:lpstr>
      <vt:lpstr>Internship Project Objective</vt:lpstr>
      <vt:lpstr>Key Learnings</vt:lpstr>
      <vt:lpstr>Key Learnings</vt:lpstr>
      <vt:lpstr>PowerPoint Presentation</vt:lpstr>
      <vt:lpstr>PowerPoint Presentation</vt:lpstr>
      <vt:lpstr>PowerPoint Presentation</vt:lpstr>
      <vt:lpstr>Tasks completed till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Mid-Term Presentation</dc:title>
  <dc:subject/>
  <dc:creator/>
  <cp:keywords/>
  <dc:description/>
  <cp:lastModifiedBy>SWARALI PAYGUDE</cp:lastModifiedBy>
  <cp:revision>1</cp:revision>
  <dcterms:created xsi:type="dcterms:W3CDTF">2020-03-27T10:44:12Z</dcterms:created>
  <dcterms:modified xsi:type="dcterms:W3CDTF">2021-06-19T11:17:58Z</dcterms:modified>
</cp:coreProperties>
</file>