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1" r:id="rId23"/>
    <p:sldId id="272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A39"/>
    <a:srgbClr val="6C1A00"/>
    <a:srgbClr val="FE9202"/>
    <a:srgbClr val="1D3A00"/>
    <a:srgbClr val="007033"/>
    <a:srgbClr val="E7FF01"/>
    <a:srgbClr val="5EEC3C"/>
    <a:srgbClr val="990099"/>
    <a:srgbClr val="CC0099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877161"/>
            <a:ext cx="656631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2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702442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089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4"/>
            <a:ext cx="8246070" cy="167975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MOBILE SHOPPING SITE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525" y="3029865"/>
            <a:ext cx="3359510" cy="1527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Presented </a:t>
            </a:r>
            <a:r>
              <a:rPr lang="en-US" sz="2000" b="1" dirty="0"/>
              <a:t>by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b="1" dirty="0" err="1"/>
              <a:t>Chaitali</a:t>
            </a:r>
            <a:r>
              <a:rPr lang="en-US" sz="2000" b="1" dirty="0"/>
              <a:t> </a:t>
            </a:r>
            <a:r>
              <a:rPr lang="en-US" sz="2000" b="1" dirty="0" err="1" smtClean="0"/>
              <a:t>Shinde</a:t>
            </a:r>
            <a:r>
              <a:rPr lang="en-US" sz="2000" b="1" dirty="0" smtClean="0"/>
              <a:t> (1125)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Swaranjali</a:t>
            </a:r>
            <a:r>
              <a:rPr lang="en-US" sz="2000" b="1" dirty="0"/>
              <a:t> </a:t>
            </a:r>
            <a:r>
              <a:rPr lang="en-US" sz="2000" b="1" dirty="0" err="1" smtClean="0"/>
              <a:t>Muchwad</a:t>
            </a:r>
            <a:r>
              <a:rPr lang="en-US" sz="2000" b="1" dirty="0" smtClean="0"/>
              <a:t> (1163)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59785" y="3029865"/>
            <a:ext cx="198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Guided by:</a:t>
            </a:r>
          </a:p>
          <a:p>
            <a:r>
              <a:rPr lang="en-US" sz="2000" b="1" dirty="0" smtClean="0"/>
              <a:t>Mr. </a:t>
            </a:r>
            <a:r>
              <a:rPr lang="en-US" sz="2000" b="1" dirty="0" err="1" smtClean="0"/>
              <a:t>Milind</a:t>
            </a:r>
            <a:r>
              <a:rPr lang="en-US" sz="2000" b="1" dirty="0" smtClean="0"/>
              <a:t> Arjun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156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81176"/>
            <a:ext cx="6048422" cy="1068934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1655520"/>
            <a:ext cx="6048422" cy="22052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side Requirement</a:t>
            </a:r>
          </a:p>
          <a:p>
            <a:pPr algn="l"/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HDD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500GB Disk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2GB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8.1, Linux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11g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6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739291"/>
            <a:ext cx="5825202" cy="916230"/>
          </a:xfrm>
        </p:spPr>
        <p:txBody>
          <a:bodyPr/>
          <a:lstStyle/>
          <a:p>
            <a:pPr algn="l"/>
            <a:r>
              <a:rPr lang="en-US" sz="4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 Interface</a:t>
            </a:r>
            <a:endParaRPr lang="en-US" sz="4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786" y="2419045"/>
            <a:ext cx="50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 Shopping Site:-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1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28470"/>
            <a:ext cx="5825202" cy="4581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Page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739288"/>
            <a:ext cx="5825202" cy="42757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4" y="739287"/>
            <a:ext cx="7482545" cy="42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81175"/>
            <a:ext cx="5825202" cy="45811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Smartphones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739290"/>
            <a:ext cx="6801211" cy="4123035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739289"/>
            <a:ext cx="7329841" cy="4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28470"/>
            <a:ext cx="5825202" cy="61082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Signup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197405"/>
            <a:ext cx="7106620" cy="3817625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044700"/>
            <a:ext cx="7177135" cy="4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81176"/>
            <a:ext cx="5825202" cy="763524"/>
          </a:xfrm>
        </p:spPr>
        <p:txBody>
          <a:bodyPr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AdminLogin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044700"/>
            <a:ext cx="7635249" cy="397033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9" y="1020465"/>
            <a:ext cx="7940660" cy="412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28471"/>
            <a:ext cx="5825202" cy="763524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Add-Product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891995"/>
            <a:ext cx="6801210" cy="397033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4" y="891995"/>
            <a:ext cx="7329841" cy="42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81176"/>
            <a:ext cx="5825202" cy="610819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Wallet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299" y="1044700"/>
            <a:ext cx="7259325" cy="397033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4" y="891995"/>
            <a:ext cx="7635249" cy="42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81176"/>
            <a:ext cx="5825202" cy="763524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197404"/>
            <a:ext cx="6801210" cy="3817625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2" y="1044700"/>
            <a:ext cx="7064623" cy="39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81176"/>
            <a:ext cx="5825202" cy="610819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044700"/>
            <a:ext cx="7106620" cy="3970330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044700"/>
            <a:ext cx="7329840" cy="3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1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28471"/>
            <a:ext cx="5825202" cy="916229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1350110"/>
            <a:ext cx="5825202" cy="2663394"/>
          </a:xfrm>
        </p:spPr>
        <p:txBody>
          <a:bodyPr>
            <a:normAutofit/>
          </a:bodyPr>
          <a:lstStyle/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28470"/>
            <a:ext cx="5825202" cy="76352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197404"/>
            <a:ext cx="7106620" cy="3817625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4" y="891994"/>
            <a:ext cx="7329841" cy="42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8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281176"/>
            <a:ext cx="6048422" cy="916229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4" y="1655520"/>
            <a:ext cx="5895717" cy="2205279"/>
          </a:xfrm>
        </p:spPr>
        <p:txBody>
          <a:bodyPr>
            <a:normAutofit lnSpcReduction="10000"/>
          </a:bodyPr>
          <a:lstStyle/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user friendly application and promotes user to purchase and shop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faster.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technology comes better way of doing things. Being able to buy anytime anywhere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to place order before purchasing. Home delivery you don’t have to travel to shop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Widespread effects on economy and e-commerce.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502814"/>
            <a:ext cx="5825202" cy="137434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6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433881"/>
            <a:ext cx="5825202" cy="610819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350110"/>
            <a:ext cx="5825202" cy="2510689"/>
          </a:xfrm>
        </p:spPr>
        <p:txBody>
          <a:bodyPr>
            <a:normAutofit lnSpcReduction="10000"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This project is aimed at developing a web application that depicts online shopping of mobiles and purchasing using payment gateway.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This enables customer to buy mobiles or accessories from anywhere through online. To buy products, customer has to create an account.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Once the customer has created account , not only he can view the products ,he can also add the product to the cart and also ,he can place an order to buy those products.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0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28471"/>
            <a:ext cx="6201127" cy="1068934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and Benefit of Online Mobile Shopping: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1350110"/>
            <a:ext cx="6201127" cy="2510689"/>
          </a:xfrm>
        </p:spPr>
        <p:txBody>
          <a:bodyPr>
            <a:no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reason behind developing this project is the problems which were faced by the customers because of shortage of time and convenience.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Convenience: Unlike your street markets ,online shopping sites never close; they are available 24 hours a day , seven days a week, and they are a  mouse click away.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Accessibility: If you are out of state or even out of country, when money problem arises, you can logon instantly to online bank and take care of business 24/7.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502815"/>
            <a:ext cx="5825202" cy="2357984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Efficiency: You can access and manage all your shopping from secure site.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Transaction: Online mobile shopping site generally execute and confirm transactions at or quicker than ATM processing speeds.</a:t>
            </a:r>
            <a:endParaRPr lang="en-U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080" y="586585"/>
            <a:ext cx="5358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and Benefit of </a:t>
            </a: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Mobile Shopping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128471"/>
            <a:ext cx="5743012" cy="122164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4" y="1808225"/>
            <a:ext cx="5895717" cy="2052574"/>
          </a:xfrm>
        </p:spPr>
        <p:txBody>
          <a:bodyPr>
            <a:no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This site requires the facility for a non account holder to apply for opening an account.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Enable an account holder of the shopping site to registered to use the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application.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Requires valid and accurate information of clients so checks for the authenticity of user at client end.</a:t>
            </a:r>
          </a:p>
        </p:txBody>
      </p:sp>
    </p:spTree>
    <p:extLst>
      <p:ext uri="{BB962C8B-B14F-4D97-AF65-F5344CB8AC3E}">
        <p14:creationId xmlns:p14="http://schemas.microsoft.com/office/powerpoint/2010/main" val="21722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433880"/>
            <a:ext cx="5743012" cy="91623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1655520"/>
            <a:ext cx="6048422" cy="2205279"/>
          </a:xfrm>
        </p:spPr>
        <p:txBody>
          <a:bodyPr>
            <a:no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and retrieve data from the database.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and display all relevant information related to gadgets.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database regarding check-in and check-out of the customer.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81176"/>
            <a:ext cx="6201127" cy="1068934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1808225"/>
            <a:ext cx="5895717" cy="2052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 Pentium 4 and higher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 MB RAM and higher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 GB Hard Disk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433881"/>
            <a:ext cx="5955495" cy="91623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1655520"/>
            <a:ext cx="5825202" cy="22052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Side Requirement</a:t>
            </a:r>
          </a:p>
          <a:p>
            <a:pPr algn="l"/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Operating System: Windows 7,Linux</a:t>
            </a: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Browser: Any internet browser which supports images and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On-screen Show (16:9)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Office Theme</vt:lpstr>
      <vt:lpstr>Facet</vt:lpstr>
      <vt:lpstr>MOBILE SHOPPING SITE</vt:lpstr>
      <vt:lpstr>Presentation Outline</vt:lpstr>
      <vt:lpstr>Introduction</vt:lpstr>
      <vt:lpstr>Problem Statement and Benefit of Online Mobile Shopping:</vt:lpstr>
      <vt:lpstr>PowerPoint Presentation</vt:lpstr>
      <vt:lpstr>Functional Requirements</vt:lpstr>
      <vt:lpstr>Functional Requirements</vt:lpstr>
      <vt:lpstr>Hardware Requirements</vt:lpstr>
      <vt:lpstr>Software Requirements</vt:lpstr>
      <vt:lpstr>Software Requirements</vt:lpstr>
      <vt:lpstr>User  Interface</vt:lpstr>
      <vt:lpstr>Home Page</vt:lpstr>
      <vt:lpstr>Smartphones</vt:lpstr>
      <vt:lpstr>Signup</vt:lpstr>
      <vt:lpstr>AdminLogin</vt:lpstr>
      <vt:lpstr>Add-Product</vt:lpstr>
      <vt:lpstr>Wallet</vt:lpstr>
      <vt:lpstr>Cart</vt:lpstr>
      <vt:lpstr>Order</vt:lpstr>
      <vt:lpstr>Logout</vt:lpstr>
      <vt:lpstr>Conclusion: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2021-02-02T07:58:10Z</dcterms:modified>
</cp:coreProperties>
</file>