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51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0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7838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16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407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25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27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4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1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3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10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0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5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8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7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473" y="2404534"/>
            <a:ext cx="6609842" cy="1792562"/>
          </a:xfrm>
        </p:spPr>
        <p:txBody>
          <a:bodyPr/>
          <a:lstStyle/>
          <a:p>
            <a:r>
              <a:rPr dirty="0"/>
              <a:t>Sweet Bites: Bakery Sales Insights</a:t>
            </a:r>
            <a:r>
              <a:rPr lang="en-IN" dirty="0"/>
              <a:t> </a:t>
            </a:r>
            <a:r>
              <a:rPr lang="en-IN" dirty="0" err="1"/>
              <a:t>Powerbi</a:t>
            </a:r>
            <a:r>
              <a:rPr lang="en-IN" dirty="0"/>
              <a:t> dashboard</a:t>
            </a:r>
            <a:endParaRPr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A6F8F4-1B9C-E0EE-BB94-4640F6EAC2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"Sales are sweet, but strategy is the icing on the cake."</a:t>
            </a:r>
          </a:p>
          <a:p>
            <a:r>
              <a:t>Use data-driven insights to power smarter bakery decisions.</a:t>
            </a:r>
          </a:p>
          <a:p>
            <a:r>
              <a:t>Let’s grow customer delight, one bite at a time.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Total Sales: €92.06M</a:t>
            </a:r>
          </a:p>
          <a:p>
            <a:r>
              <a:rPr dirty="0"/>
              <a:t>Total Quantity Sold: 360K units</a:t>
            </a:r>
          </a:p>
          <a:p>
            <a:r>
              <a:rPr dirty="0"/>
              <a:t>Sum of Sales (Filtered): €60B</a:t>
            </a:r>
          </a:p>
          <a:p>
            <a:r>
              <a:rPr dirty="0"/>
              <a:t>Unique Products: 149 articles</a:t>
            </a:r>
          </a:p>
          <a:p>
            <a:r>
              <a:rPr dirty="0"/>
              <a:t>Best Month: August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Sales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Sales peak in August with a significant rise from January.</a:t>
            </a:r>
          </a:p>
          <a:p>
            <a:r>
              <a:t>Post-September sales drop—possible seasonal dip.</a:t>
            </a:r>
          </a:p>
          <a:p>
            <a:r>
              <a:t>August leads both Quantity &amp; Revenue performance.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Performing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TRADITIONAL pastry dominates with over 100K units sold.</a:t>
            </a:r>
          </a:p>
          <a:p>
            <a:r>
              <a:rPr dirty="0"/>
              <a:t>Top 3 products: TRADITIONAL, CROISSANT, PAIN AU CHOCOLAT.</a:t>
            </a:r>
          </a:p>
          <a:p>
            <a:r>
              <a:rPr dirty="0"/>
              <a:t>Tail-end products may require reevaluation.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Pricing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Most transactions occur at €1.20 unit price.</a:t>
            </a:r>
          </a:p>
          <a:p>
            <a:r>
              <a:t>Sharp decline beyond €1.30—price sensitivity alert.</a:t>
            </a:r>
          </a:p>
          <a:p>
            <a:r>
              <a:t>Target pricing around the €1.20 range is ideal.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Yearly Sales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2022: €41B (68.5%) of total sales.</a:t>
            </a:r>
          </a:p>
          <a:p>
            <a:r>
              <a:t>2021: €19B (31.5%)—significant YoY growth.</a:t>
            </a:r>
          </a:p>
          <a:p>
            <a:r>
              <a:t>Momentum strongly favors the current year.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Quantity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August leads in quantity sold (~37K units).</a:t>
            </a:r>
          </a:p>
          <a:p>
            <a:r>
              <a:t>Lowest sales in November and December.</a:t>
            </a:r>
          </a:p>
          <a:p>
            <a:r>
              <a:t>Opportunity for promotions in off-peak months.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Price &amp; Quantity by 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No clear correlation between higher price and higher sales.</a:t>
            </a:r>
          </a:p>
          <a:p>
            <a:r>
              <a:t>Mid-priced products drive volume sales.</a:t>
            </a:r>
          </a:p>
          <a:p>
            <a:r>
              <a:t>Consumers prioritize value over premium pricing.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Boost production &amp; campaigns in August.</a:t>
            </a:r>
          </a:p>
          <a:p>
            <a:r>
              <a:t>Focus on bestsellers: TRADITIONAL &amp; CROISSANT.</a:t>
            </a:r>
          </a:p>
          <a:p>
            <a:r>
              <a:t>Remove or reformulate low-performing SKUs.</a:t>
            </a:r>
          </a:p>
          <a:p>
            <a:r>
              <a:t>Leverage price elasticity around €1.20.</a:t>
            </a:r>
          </a:p>
          <a:p>
            <a:r>
              <a:t>Plan seasonal campaigns for Q4 slump.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288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Sweet Bites: Bakery Sales Insights Powerbi dashboard</vt:lpstr>
      <vt:lpstr>Executive Summary</vt:lpstr>
      <vt:lpstr>Monthly Sales Trend</vt:lpstr>
      <vt:lpstr>Top Performing Products</vt:lpstr>
      <vt:lpstr>Pricing Behavior</vt:lpstr>
      <vt:lpstr>Yearly Sales Comparison</vt:lpstr>
      <vt:lpstr>Monthly Quantity Pattern</vt:lpstr>
      <vt:lpstr>Price &amp; Quantity by Article</vt:lpstr>
      <vt:lpstr>Strategic Recommendations</vt:lpstr>
      <vt:lpstr>Final Thoughts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SHAH LAY GIRISH</cp:lastModifiedBy>
  <cp:revision>2</cp:revision>
  <dcterms:created xsi:type="dcterms:W3CDTF">2013-01-27T09:14:16Z</dcterms:created>
  <dcterms:modified xsi:type="dcterms:W3CDTF">2025-06-27T17:29:42Z</dcterms:modified>
  <cp:category/>
</cp:coreProperties>
</file>