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Nunito" panose="020B060402020202020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Roboto Slab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9F726D-5C21-4C95-AA50-0FD2164A458C}">
  <a:tblStyle styleId="{B99F726D-5C21-4C95-AA50-0FD2164A45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854206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29697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javax.security.Destroyable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Methods destroy() and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	isDestroyed()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734" y="458025"/>
            <a:ext cx="5398371" cy="429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87900" y="14402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 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Improved on development process, finalized testing process.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Milestone 2 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Tested individual components of the project, including the Garbage Collector, Heap, use of Interceptors and annotations.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Milestone 3 :</a:t>
            </a:r>
            <a:endParaRPr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Combing the previous work and drawing conclusions from our findings.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Interceptors and Annotations</a:t>
            </a: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Interceptors are able to be interposed on method invocations or lifecycle events on a target class.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Trigger an implementation to dispose a resource or dereference an object.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Milestone 2 samples for Interceptors and Annotations displays its implementations and use cases.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25" y="2000250"/>
            <a:ext cx="27051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6575" y="1038225"/>
            <a:ext cx="54768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included testing the heap in certain situations :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Data currently being used by the application code.</a:t>
            </a:r>
            <a:br>
              <a:rPr lang="en" sz="1600"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latin typeface="Nunito"/>
                <a:ea typeface="Nunito"/>
                <a:cs typeface="Nunito"/>
                <a:sym typeface="Nunito"/>
              </a:rPr>
              <a:t>	Data residing in memory freed up by garbage collection.</a:t>
            </a:r>
            <a:br>
              <a:rPr lang="en" sz="1600">
                <a:latin typeface="Nunito"/>
                <a:ea typeface="Nunito"/>
                <a:cs typeface="Nunito"/>
                <a:sym typeface="Nunito"/>
              </a:rPr>
            </a:br>
            <a:r>
              <a:rPr lang="en" sz="1600">
                <a:latin typeface="Nunito"/>
                <a:ea typeface="Nunito"/>
                <a:cs typeface="Nunito"/>
                <a:sym typeface="Nunito"/>
              </a:rPr>
              <a:t>	Data copied to another area in memory by garbage collection.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Milestone 3 implements multiple heap-intensive tasks to draw results.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34803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625" y="2059275"/>
            <a:ext cx="4399874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Collector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included testing various types of garbage collection that can be applied to the Java program.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Sample Programs were tested with 4 variants of garbage collection.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Milestone 3 included implementation of various methods for the program to interact with garbage collection calls.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 Research and  Development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on `finalize()` method for Java Objects.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Linking of Interceptor directly to invocation call of the `finalize()` method.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tools for events to trigger heap dumps and analyze memory during program execution.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Usage of Java core libraries for memory usage.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Summation of topics of research in previous milestone into a single project for testing and drawing conclusions - “Project Instance”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Instance</a:t>
            </a: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Culmination of samples from research work.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structure/architecture to actual program.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Implementation of multiple Garbage Collection roots.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Attempt to draw conclusions from this program.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00" y="337600"/>
            <a:ext cx="7058025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7458475" y="4067575"/>
            <a:ext cx="2289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Instance program structure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FFFFF"/>
                </a:solidFill>
              </a:rPr>
              <a:t>Test Java memory management procedures in the Hotspot Java Virtual Machine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FFFFF"/>
                </a:solidFill>
              </a:rPr>
              <a:t>Research the duration of dereferenced memory object “artifacts” in the JVM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</a:rPr>
              <a:t>Determine and report what, if anything, developers can do when creating applications that handle sensitive information to better protect that information.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FFFFFF"/>
                </a:solidFill>
              </a:rPr>
              <a:t>Determine whether or not it is programatically possible to mark potentially sensitive data as free/releasable as soon as possible and whether or not such a process can be utilized to influence the behavior of the Oracle Hotspot JVM's Garbage Collector.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Findings and Results.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String within the heap test program was present in heap even after dereferenced. Character array, or conversion of string to character array, was not.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Runnables and Threads worked as expected, however need to be properly disposed for GC to run as expected on objects being referenced.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Unpredictable occurrence of GC. If the program was let to run, RipClass which was set to null triggered the finalize method without any consistency.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Finalize method held reference to Main class but would get dereferenced without updating the reference (clean resources).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Out of memory error would not be resolved on random cases.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75" y="220625"/>
            <a:ext cx="533839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6153700" y="4293250"/>
            <a:ext cx="4848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Structure of Instance without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Runners class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</a:t>
            </a: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Breakpoint once OOM occurred.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RipClass dereferenced.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System.gc() called.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Findings :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RipClass dereferenced appropriately.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No occurrence of String in list.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</a:t>
            </a: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thread of 200ms at finalize() method call on RipClass.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Similar handle of OOM as in Case 1.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Findings 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Exact same as Case 1.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</a:t>
            </a: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breakpoint or Sleep for OOM Occurrence.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Similar handle of OOM as in Case 1 and Case 2.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Findings 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Finalized was unpredictably called.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Sometimes not called - String reside in list[] memory even after GC was called.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7088"/>
            <a:ext cx="5180900" cy="20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17900"/>
            <a:ext cx="5369036" cy="24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6035825" y="1043388"/>
            <a:ext cx="4848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Case 1 and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6069500" y="3471600"/>
            <a:ext cx="4848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Case 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87900" y="50797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1: </a:t>
            </a:r>
            <a:r>
              <a:rPr lang="en" i="1"/>
              <a:t>Don’t use Java</a:t>
            </a:r>
            <a:endParaRPr i="1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Recommendation 2: Seriously, </a:t>
            </a:r>
            <a:r>
              <a:rPr lang="en" sz="2400" i="1"/>
              <a:t>don’t use Java</a:t>
            </a:r>
            <a:r>
              <a:rPr lang="en" sz="2400"/>
              <a:t>.</a:t>
            </a:r>
            <a:endParaRPr sz="240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Recommendation 3: Alright, but </a:t>
            </a:r>
            <a:r>
              <a:rPr lang="en" i="1"/>
              <a:t>don’t use Strings</a:t>
            </a:r>
            <a:r>
              <a:rPr lang="en"/>
              <a:t>.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Recommendation 4: Ingest, use </a:t>
            </a:r>
            <a:r>
              <a:rPr lang="en" i="1"/>
              <a:t>immediately</a:t>
            </a:r>
            <a:r>
              <a:rPr lang="en"/>
              <a:t>, then </a:t>
            </a:r>
            <a:r>
              <a:rPr lang="en" b="1"/>
              <a:t>destroy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87900" y="50797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/ Future Work</a:t>
            </a: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extensive application development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understanding of the underlying JVM (all parts; not just memory management)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/ Clustered application testing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Version Control System (GitHub) to share work.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Agile/Kanban mashup flow of work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members picked up backlog tasks as time and resources became available.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GroupMe application for up-to-date team communication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simplicity avoided any confusion when it came to communications.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well-developed mobile OS applications and an easy-to-use web interface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documented communication was needed, email was used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of code was performed in the IDE of choice of the coding team members.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members used identical code formatting/stylers, regardless of IDE.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IDE (e.g. Eclipse, IDEA, etc.) has slightly different tools for debugging applications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documentation was created with text editors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Notepad++, GitHub’s online MarkDown editor, etc.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were granted Contributor status on the project repository to ease Pull Requests and merges.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87900" y="1500343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work was divided among team members based about their interests and skills. This helped the group maintain a higher quality of work.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team maintained regular meeting times outside of class to discuss progress of tasks and to collaborate better.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Lifecycle Interceptor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Interceptors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Interceptors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Implementable Interfaces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 Interceptors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preferred method to define interceptors is using meta data annotations, which are shown in the table below:</a:t>
            </a:r>
            <a:endParaRPr/>
          </a:p>
        </p:txBody>
      </p:sp>
      <p:graphicFrame>
        <p:nvGraphicFramePr>
          <p:cNvPr id="100" name="Shape 100"/>
          <p:cNvGraphicFramePr/>
          <p:nvPr/>
        </p:nvGraphicFramePr>
        <p:xfrm>
          <a:off x="952500" y="23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{B99F726D-5C21-4C95-AA50-0FD2164A458C}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Interceptor Metadata Annotation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javax.interceptor.AroundInvoke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Assigns the interceptor method.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javax.annotation.PreDestroy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Assigns the method before destroying the lifecycle events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javax.interceptor.AroundTimeout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Assigns the interceptor method to timeout and impose it as enterprise bean method.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javax.annotation.PostConstruct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Assigns the method to intercept after construct lifecycle events.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Interceptors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Used for when you want your interceptor to be available to only one class.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The interceptor could be used to create a log message whenever any method within the class is entered or exited.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The scope this interceptor would be limited to the class itself.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Interceptors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7900" y="1489826"/>
            <a:ext cx="8368200" cy="18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Class Interceptors are used for separate classes so that the container can reuse the intercept on seperate class calls.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The basic idea is the same as a Method Interceptors, but the interceptions can now be reused among separate classes.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Microsoft Office PowerPoint</Application>
  <PresentationFormat>On-screen Show (16:9)</PresentationFormat>
  <Paragraphs>127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Courier New</vt:lpstr>
      <vt:lpstr>Arial</vt:lpstr>
      <vt:lpstr>Times New Roman</vt:lpstr>
      <vt:lpstr>Nunito</vt:lpstr>
      <vt:lpstr>Roboto</vt:lpstr>
      <vt:lpstr>Roboto Slab</vt:lpstr>
      <vt:lpstr>Marina</vt:lpstr>
      <vt:lpstr>PowerPoint Presentation</vt:lpstr>
      <vt:lpstr>Project Goals</vt:lpstr>
      <vt:lpstr>Methodology</vt:lpstr>
      <vt:lpstr>Methodology</vt:lpstr>
      <vt:lpstr>Methodology</vt:lpstr>
      <vt:lpstr>Research</vt:lpstr>
      <vt:lpstr>Lifecycle Interceptors</vt:lpstr>
      <vt:lpstr>Method Interceptors</vt:lpstr>
      <vt:lpstr>Class Interceptors</vt:lpstr>
      <vt:lpstr>Interfaces</vt:lpstr>
      <vt:lpstr>Development</vt:lpstr>
      <vt:lpstr>Interceptors and Annotations</vt:lpstr>
      <vt:lpstr>PowerPoint Presentation</vt:lpstr>
      <vt:lpstr>Heap</vt:lpstr>
      <vt:lpstr>PowerPoint Presentation</vt:lpstr>
      <vt:lpstr>Garbage Collector</vt:lpstr>
      <vt:lpstr>Milestone 3 Research and  Development</vt:lpstr>
      <vt:lpstr>Program Instance</vt:lpstr>
      <vt:lpstr>PowerPoint Presentation</vt:lpstr>
      <vt:lpstr>Development Findings and Results.</vt:lpstr>
      <vt:lpstr>PowerPoint Presentation</vt:lpstr>
      <vt:lpstr>Case 1</vt:lpstr>
      <vt:lpstr>Case 2</vt:lpstr>
      <vt:lpstr>Case 3</vt:lpstr>
      <vt:lpstr>PowerPoint Presentation</vt:lpstr>
      <vt:lpstr>Conclusions</vt:lpstr>
      <vt:lpstr>Conclusions /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Ware</dc:creator>
  <cp:lastModifiedBy>Shawn Ware</cp:lastModifiedBy>
  <cp:revision>1</cp:revision>
  <dcterms:modified xsi:type="dcterms:W3CDTF">2018-05-01T20:54:38Z</dcterms:modified>
</cp:coreProperties>
</file>