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1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4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3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23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77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8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1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83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24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2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3EEF-EE2E-42B1-9FC7-F2F2490B1B66}" type="datetimeFigureOut">
              <a:rPr lang="en-US" smtClean="0"/>
              <a:t>13-Jan-20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5BE7-C348-42EE-901C-1AB2C8DB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8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  <p:sldLayoutId id="2147484214" r:id="rId13"/>
    <p:sldLayoutId id="2147484215" r:id="rId14"/>
    <p:sldLayoutId id="2147484216" r:id="rId15"/>
    <p:sldLayoutId id="2147484217" r:id="rId16"/>
    <p:sldLayoutId id="21474842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027" y="526113"/>
            <a:ext cx="5298373" cy="105704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CASE STUDY	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171" y="4675527"/>
            <a:ext cx="2947701" cy="99955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SHEIN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60" y="205778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917" y="0"/>
            <a:ext cx="10353761" cy="1326321"/>
          </a:xfrm>
        </p:spPr>
        <p:txBody>
          <a:bodyPr/>
          <a:lstStyle/>
          <a:p>
            <a:r>
              <a:rPr lang="en-US" dirty="0" smtClean="0"/>
              <a:t>PRODUCT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93" y="1079499"/>
            <a:ext cx="9000024" cy="50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4" y="-72571"/>
            <a:ext cx="10353761" cy="1326321"/>
          </a:xfrm>
        </p:spPr>
        <p:txBody>
          <a:bodyPr/>
          <a:lstStyle/>
          <a:p>
            <a:r>
              <a:rPr lang="en-US" dirty="0" smtClean="0"/>
              <a:t>SHOPPING CART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25" y="1079499"/>
            <a:ext cx="9516340" cy="53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1" cy="1326321"/>
          </a:xfrm>
        </p:spPr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54" y="1036036"/>
            <a:ext cx="9128963" cy="51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13" y="2143230"/>
            <a:ext cx="9223829" cy="2399742"/>
          </a:xfrm>
        </p:spPr>
        <p:txBody>
          <a:bodyPr>
            <a:normAutofit/>
          </a:bodyPr>
          <a:lstStyle/>
          <a:p>
            <a:pPr algn="ctr"/>
            <a:r>
              <a:rPr lang="en-US" sz="7000" dirty="0" smtClean="0">
                <a:latin typeface="Freestyle Script" panose="030804020302050B0404" pitchFamily="66" charset="0"/>
              </a:rPr>
              <a:t>THANK YOU!</a:t>
            </a:r>
            <a:endParaRPr lang="en-US" sz="7000" dirty="0">
              <a:latin typeface="Freestyle Script" panose="030804020302050B04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13486" y="5152571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 The Beatles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Mohammed </a:t>
            </a:r>
            <a:r>
              <a:rPr lang="en-US" sz="2400" dirty="0" err="1" smtClean="0"/>
              <a:t>Swarim</a:t>
            </a:r>
            <a:r>
              <a:rPr lang="en-US" sz="2400" dirty="0" smtClean="0"/>
              <a:t> Khan</a:t>
            </a:r>
          </a:p>
          <a:p>
            <a:r>
              <a:rPr lang="en-US" sz="2400" dirty="0" err="1" smtClean="0"/>
              <a:t>Sandhra</a:t>
            </a:r>
            <a:r>
              <a:rPr lang="en-US" sz="2400" dirty="0" smtClean="0"/>
              <a:t> </a:t>
            </a:r>
            <a:r>
              <a:rPr lang="en-US" sz="2400" dirty="0" err="1" smtClean="0"/>
              <a:t>Saju</a:t>
            </a:r>
            <a:endParaRPr lang="en-US" sz="2400" dirty="0" smtClean="0"/>
          </a:p>
          <a:p>
            <a:r>
              <a:rPr lang="en-US" sz="2400" dirty="0" smtClean="0"/>
              <a:t>Ch. </a:t>
            </a:r>
            <a:r>
              <a:rPr lang="en-US" sz="2400" dirty="0" err="1" smtClean="0"/>
              <a:t>Jahnavi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16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23" y="275772"/>
            <a:ext cx="10353761" cy="1326321"/>
          </a:xfrm>
        </p:spPr>
        <p:txBody>
          <a:bodyPr/>
          <a:lstStyle/>
          <a:p>
            <a:r>
              <a:rPr lang="en-US" dirty="0" smtClean="0"/>
              <a:t>ABOUT shein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36914"/>
            <a:ext cx="10353762" cy="420914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anose="020F0502020204030204" pitchFamily="34" charset="0"/>
              </a:rPr>
              <a:t>SHEIN is an international B2C fast fashion e-commerce platform. The company mainly focuses on women's wear, but it also offers men's apparel, children's clothes, accessories, shoes, bags and other fashion items. 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200" dirty="0" smtClean="0">
                <a:latin typeface="Calibri" panose="020F0502020204030204" pitchFamily="34" charset="0"/>
              </a:rPr>
              <a:t>SHEIN </a:t>
            </a:r>
            <a:r>
              <a:rPr lang="en-US" sz="2200" dirty="0">
                <a:latin typeface="Calibri" panose="020F0502020204030204" pitchFamily="34" charset="0"/>
              </a:rPr>
              <a:t>mainly targets Europe, America, Australia, and the Middle East along with other consumer markets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200" dirty="0">
                <a:latin typeface="Calibri" panose="020F0502020204030204" pitchFamily="34" charset="0"/>
              </a:rPr>
              <a:t>SHEIN adheres to the concept that "everyone can enjoy the beauty of fashion." </a:t>
            </a:r>
            <a:endParaRPr lang="en-US" sz="22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200" dirty="0" smtClean="0">
                <a:latin typeface="Calibri" panose="020F0502020204030204" pitchFamily="34" charset="0"/>
              </a:rPr>
              <a:t>SHEIN </a:t>
            </a:r>
            <a:r>
              <a:rPr lang="en-US" sz="2200" dirty="0">
                <a:latin typeface="Calibri" panose="020F0502020204030204" pitchFamily="34" charset="0"/>
              </a:rPr>
              <a:t>is able to stay on top of the latest fashion trends from around the globe while rapidly bringing these styles to market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200" dirty="0" smtClean="0">
                <a:latin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</a:rPr>
              <a:t>SHEIN is the ultimate one-stop-shop for the modern yet economical fashionista. It aims to promptly offer stylish quality products at appealing prices to every user in the world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Shein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Clothing</a:t>
            </a:r>
          </a:p>
          <a:p>
            <a:r>
              <a:rPr lang="en-US" sz="2300" dirty="0" smtClean="0"/>
              <a:t>Accessories</a:t>
            </a:r>
          </a:p>
          <a:p>
            <a:r>
              <a:rPr lang="en-US" sz="2300" dirty="0" smtClean="0"/>
              <a:t>Footwear</a:t>
            </a:r>
          </a:p>
          <a:p>
            <a:r>
              <a:rPr lang="en-US" sz="2300" dirty="0" smtClean="0"/>
              <a:t>Home Decor</a:t>
            </a:r>
          </a:p>
          <a:p>
            <a:r>
              <a:rPr lang="en-US" sz="2300" dirty="0" smtClean="0"/>
              <a:t>Lighting</a:t>
            </a:r>
          </a:p>
          <a:p>
            <a:r>
              <a:rPr lang="en-US" sz="2300" dirty="0" smtClean="0"/>
              <a:t>Kitchen &amp; Dining</a:t>
            </a:r>
          </a:p>
        </p:txBody>
      </p:sp>
    </p:spTree>
    <p:extLst>
      <p:ext uri="{BB962C8B-B14F-4D97-AF65-F5344CB8AC3E}">
        <p14:creationId xmlns:p14="http://schemas.microsoft.com/office/powerpoint/2010/main" val="16338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Shein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enter into SHEIN,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ENTER THE URL </a:t>
            </a:r>
            <a:r>
              <a:rPr lang="en-US" sz="2400" i="1" u="sng" dirty="0" smtClean="0"/>
              <a:t>www.shein.in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38861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96" y="255453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ONLINE PURCHASING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541" y="53174"/>
            <a:ext cx="8610600" cy="1293028"/>
          </a:xfrm>
        </p:spPr>
        <p:txBody>
          <a:bodyPr/>
          <a:lstStyle/>
          <a:p>
            <a:r>
              <a:rPr lang="en-US" dirty="0" smtClean="0"/>
              <a:t>SELECT YOUR DEPARTMENT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15" y="1055916"/>
            <a:ext cx="9749652" cy="53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452" y="116115"/>
            <a:ext cx="10353761" cy="1326321"/>
          </a:xfrm>
        </p:spPr>
        <p:txBody>
          <a:bodyPr/>
          <a:lstStyle/>
          <a:p>
            <a:r>
              <a:rPr lang="en-US" dirty="0" smtClean="0"/>
              <a:t>SELECT YOUR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63" y="1137558"/>
            <a:ext cx="9516338" cy="53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852" y="0"/>
            <a:ext cx="10353761" cy="1326321"/>
          </a:xfrm>
        </p:spPr>
        <p:txBody>
          <a:bodyPr/>
          <a:lstStyle/>
          <a:p>
            <a:r>
              <a:rPr lang="en-US" dirty="0" smtClean="0"/>
              <a:t>SELECT PRODUCT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151" y="1109208"/>
            <a:ext cx="9334420" cy="52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111</TotalTime>
  <Words>181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Cambria Math</vt:lpstr>
      <vt:lpstr>Freestyle Script</vt:lpstr>
      <vt:lpstr>Rockwell</vt:lpstr>
      <vt:lpstr>Damask</vt:lpstr>
      <vt:lpstr>CASE STUDY </vt:lpstr>
      <vt:lpstr>Group Members </vt:lpstr>
      <vt:lpstr>ABOUT shein </vt:lpstr>
      <vt:lpstr>Shein products</vt:lpstr>
      <vt:lpstr>Accessing Shein</vt:lpstr>
      <vt:lpstr>ONLINE PURCHASING</vt:lpstr>
      <vt:lpstr>SELECT YOUR DEPARTMENT</vt:lpstr>
      <vt:lpstr>SELECT YOUR CATEGORY</vt:lpstr>
      <vt:lpstr>SELECT PRODUCT</vt:lpstr>
      <vt:lpstr>PRODUCT DESCRIPTION</vt:lpstr>
      <vt:lpstr>SHOPPING CART</vt:lpstr>
      <vt:lpstr>PAYMENT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nexwave</dc:creator>
  <cp:lastModifiedBy>nexwave</cp:lastModifiedBy>
  <cp:revision>12</cp:revision>
  <dcterms:created xsi:type="dcterms:W3CDTF">2020-01-13T09:36:59Z</dcterms:created>
  <dcterms:modified xsi:type="dcterms:W3CDTF">2020-01-13T11:28:57Z</dcterms:modified>
</cp:coreProperties>
</file>