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6"/>
  </p:handoutMasterIdLst>
  <p:sldIdLst>
    <p:sldId id="1989" r:id="rId4"/>
  </p:sldIdLst>
  <p:sldSz cx="12192000" cy="6858000"/>
  <p:notesSz cx="6858000" cy="9144000"/>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0" autoAdjust="0"/>
    <p:restoredTop sz="93792" autoAdjust="0"/>
  </p:normalViewPr>
  <p:slideViewPr>
    <p:cSldViewPr>
      <p:cViewPr varScale="1">
        <p:scale>
          <a:sx n="59" d="100"/>
          <a:sy n="59" d="100"/>
        </p:scale>
        <p:origin x="856"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gs" Target="tags/tag3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image" Target="../media/image2.emf"/><Relationship Id="rId3" Type="http://schemas.openxmlformats.org/officeDocument/2006/relationships/oleObject" Target="../embeddings/oleObject8.bin"/><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image" Target="../media/image2.emf"/><Relationship Id="rId3" Type="http://schemas.openxmlformats.org/officeDocument/2006/relationships/oleObject" Target="../embeddings/oleObject9.bin"/><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2.emf"/><Relationship Id="rId3" Type="http://schemas.openxmlformats.org/officeDocument/2006/relationships/oleObject" Target="../embeddings/oleObject11.bin"/><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image" Target="../media/image2.emf"/><Relationship Id="rId3" Type="http://schemas.openxmlformats.org/officeDocument/2006/relationships/oleObject" Target="../embeddings/oleObject12.bin"/><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hyperlink" Target="http://www.youtube.com/capgeminimedia" TargetMode="External"/><Relationship Id="rId7" Type="http://schemas.openxmlformats.org/officeDocument/2006/relationships/image" Target="../media/image6.png"/><Relationship Id="rId6" Type="http://schemas.openxmlformats.org/officeDocument/2006/relationships/hyperlink" Target="http://www.twitter.com/capgemini" TargetMode="External"/><Relationship Id="rId5" Type="http://schemas.openxmlformats.org/officeDocument/2006/relationships/image" Target="../media/image5.png"/><Relationship Id="rId4" Type="http://schemas.openxmlformats.org/officeDocument/2006/relationships/hyperlink" Target="http://www.slideshare.net/capgemini" TargetMode="External"/><Relationship Id="rId3" Type="http://schemas.openxmlformats.org/officeDocument/2006/relationships/image" Target="../media/image4.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hyperlink" Target="http://www.facebook.com/capgemini"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image" Target="../media/image2.emf"/><Relationship Id="rId3"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12.xml"/><Relationship Id="rId10" Type="http://schemas.openxmlformats.org/officeDocument/2006/relationships/vmlDrawing" Target="../drawings/vmlDrawing4.v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9.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1"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2111956"/>
            <a:ext cx="11793979" cy="4026560"/>
          </a:xfrm>
        </p:spPr>
        <p:txBody>
          <a:bodyPr/>
          <a:lstStyle>
            <a:lvl1pPr>
              <a:defRPr b="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8" name="Espace réservé du texte 7"/>
          <p:cNvSpPr>
            <a:spLocks noGrp="1"/>
          </p:cNvSpPr>
          <p:nvPr>
            <p:ph type="body" sz="quarter" idx="11" hasCustomPrompt="1"/>
            <p:custDataLst>
              <p:tags r:id="rId7"/>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5"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09"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endParaRPr lang="en-US" sz="800" noProof="0" dirty="0">
              <a:solidFill>
                <a:schemeClr val="bg1"/>
              </a:solidFill>
              <a:latin typeface="Arial" panose="020B0604020202020204"/>
              <a:cs typeface="Arial" panose="020B0604020202020204"/>
            </a:endParaRP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endParaRPr lang="en-US" sz="800" noProof="0" dirty="0">
              <a:solidFill>
                <a:schemeClr val="bg1"/>
              </a:solidFill>
              <a:latin typeface="Arial" panose="020B0604020202020204"/>
              <a:cs typeface="Arial" panose="020B0604020202020204"/>
            </a:endParaRP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dirty="0">
              <a:cs typeface="Arial" panose="020B0604020202020204"/>
            </a:endParaRP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kern="1200" dirty="0">
              <a:solidFill>
                <a:schemeClr val="tx1"/>
              </a:solidFill>
              <a:effectLst/>
              <a:latin typeface="+mn-lt"/>
              <a:ea typeface="+mn-ea"/>
              <a:cs typeface="+mn-cs"/>
            </a:endParaRP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endParaRPr lang="en-US" sz="1400" dirty="0">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3"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endParaRPr lang="en-US"/>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endParaRPr lang="nl-NL" altLang="nl-NL" sz="1200" b="1" dirty="0">
              <a:solidFill>
                <a:srgbClr val="0070AD"/>
              </a:solidFill>
            </a:endParaRP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endParaRPr lang="nl-NL" altLang="nl-NL" sz="1200" b="1" dirty="0">
              <a:solidFill>
                <a:srgbClr val="0070AD"/>
              </a:solidFill>
            </a:endParaRP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endParaRPr lang="nl-NL" altLang="nl-NL" sz="1200" b="1">
              <a:solidFill>
                <a:srgbClr val="0070AD"/>
              </a:solidFill>
            </a:endParaRP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endParaRPr lang="nl-NL" altLang="nl-NL" sz="1100" b="1" dirty="0">
                <a:solidFill>
                  <a:schemeClr val="bg1"/>
                </a:solidFill>
              </a:endParaRP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endParaRPr lang="nl-NL" altLang="nl-NL" sz="1100" b="1" dirty="0">
                <a:solidFill>
                  <a:schemeClr val="bg1"/>
                </a:solidFill>
              </a:endParaRP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endParaRPr lang="nl-NL" altLang="nl-NL" sz="1100" b="1" dirty="0">
                <a:solidFill>
                  <a:schemeClr val="bg1"/>
                </a:solidFill>
              </a:endParaRP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endParaRPr lang="nl-NL" altLang="nl-NL" sz="1100" b="1" dirty="0">
              <a:solidFill>
                <a:schemeClr val="bg1"/>
              </a:solidFill>
            </a:endParaRPr>
          </a:p>
        </p:txBody>
      </p:sp>
      <p:pic>
        <p:nvPicPr>
          <p:cNvPr id="24" name="Picture 8" descr="Strength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endParaRPr lang="en-US" dirty="0"/>
          </a:p>
          <a:p>
            <a:pPr lvl="1"/>
            <a:r>
              <a:rPr lang="en-US" dirty="0"/>
              <a:t>Second level</a:t>
            </a:r>
            <a:endParaRPr lang="en-US" dirty="0"/>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endParaRPr lang="en-US" dirty="0"/>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endParaRPr lang="en-US" dirty="0"/>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endParaRPr lang="en-US" dirty="0"/>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3" imgW="12700" imgH="12700" progId="">
                  <p:embed/>
                </p:oleObj>
              </mc:Choice>
              <mc:Fallback>
                <p:oleObj name="think-cell Slide" r:id="rId3" imgW="12700" imgH="12700" progId="">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1533439"/>
            <a:ext cx="5541093" cy="471550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1533440"/>
            <a:ext cx="5541093" cy="472558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3" imgW="12700" imgH="12700" progId="">
                  <p:embed/>
                </p:oleObj>
              </mc:Choice>
              <mc:Fallback>
                <p:oleObj name="think-cell Slide" r:id="rId3" imgW="12700" imgH="12700" progId="">
                  <p:embed/>
                  <p:pic>
                    <p:nvPicPr>
                      <p:cNvPr id="0"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Espace réservé du texte 6"/>
          <p:cNvSpPr>
            <a:spLocks noGrp="1"/>
          </p:cNvSpPr>
          <p:nvPr>
            <p:ph type="body" sz="quarter" idx="12" hasCustomPrompt="1"/>
            <p:custDataLst>
              <p:tags r:id="rId8"/>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endParaRPr lang="en-US" noProof="0" dirty="0"/>
          </a:p>
        </p:txBody>
      </p:sp>
      <p:sp>
        <p:nvSpPr>
          <p:cNvPr id="9" name="Espace réservé du texte 8"/>
          <p:cNvSpPr>
            <a:spLocks noGrp="1"/>
          </p:cNvSpPr>
          <p:nvPr>
            <p:ph type="body" sz="quarter" idx="13" hasCustomPrompt="1"/>
            <p:custDataLst>
              <p:tags r:id="rId9"/>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5" name="think-cell Slide" r:id="rId3" imgW="12700" imgH="12700" progId="">
                  <p:embed/>
                </p:oleObj>
              </mc:Choice>
              <mc:Fallback>
                <p:oleObj name="think-cell Slide" r:id="rId3"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69"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vmlDrawing" Target="../drawings/vmlDrawing10.v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slideLayout" Target="../slideLayouts/slideLayout2.xml"/><Relationship Id="rId19" Type="http://schemas.openxmlformats.org/officeDocument/2006/relationships/image" Target="../media/image1.emf"/><Relationship Id="rId18" Type="http://schemas.openxmlformats.org/officeDocument/2006/relationships/oleObject" Target="../embeddings/oleObject10.bin"/><Relationship Id="rId17" Type="http://schemas.openxmlformats.org/officeDocument/2006/relationships/tags" Target="../tags/tag24.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vmlDrawing" Target="../drawings/vmlDrawing14.vml"/><Relationship Id="rId13" Type="http://schemas.openxmlformats.org/officeDocument/2006/relationships/image" Target="../media/image2.emf"/><Relationship Id="rId12" Type="http://schemas.openxmlformats.org/officeDocument/2006/relationships/oleObject" Target="../embeddings/oleObject14.bin"/><Relationship Id="rId11" Type="http://schemas.openxmlformats.org/officeDocument/2006/relationships/tags" Target="../tags/tag33.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18" imgW="12700" imgH="12700" progId="">
                  <p:embed/>
                </p:oleObj>
              </mc:Choice>
              <mc:Fallback>
                <p:oleObj name="think-cell Slide" r:id="rId18" imgW="12700" imgH="12700" progId="">
                  <p:embed/>
                  <p:pic>
                    <p:nvPicPr>
                      <p:cNvPr id="0" name="Object 7"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endParaRPr lang="en-US" altLang="en-US" sz="700" b="0" i="0" noProof="0" dirty="0">
              <a:solidFill>
                <a:schemeClr val="tx2"/>
              </a:solidFill>
              <a:latin typeface="+mj-lt"/>
              <a:cs typeface="Helvetica Light"/>
            </a:endParaRP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endParaRPr lang="en-US" dirty="0">
              <a:solidFill>
                <a:schemeClr val="bg1">
                  <a:lumMod val="65000"/>
                </a:schemeClr>
              </a:solidFill>
            </a:endParaRP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1" name="think-cell Slide" r:id="rId12" imgW="12700" imgH="12700" progId="TCLayout.ActiveDocument.1">
                  <p:embed/>
                </p:oleObj>
              </mc:Choice>
              <mc:Fallback>
                <p:oleObj name="think-cell Slide" r:id="rId12" imgW="12700" imgH="12700" progId="TCLayout.ActiveDocument.1">
                  <p:embed/>
                  <p:pic>
                    <p:nvPicPr>
                      <p:cNvPr id="0"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endParaRPr lang="en-US" dirty="0">
              <a:solidFill>
                <a:schemeClr val="accent2"/>
              </a:solidFill>
            </a:endParaRP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6.xml"/><Relationship Id="rId2" Type="http://schemas.openxmlformats.org/officeDocument/2006/relationships/image" Target="../media/image13.jpeg"/><Relationship Id="rId1" Type="http://schemas.openxmlformats.org/officeDocument/2006/relationships/hyperlink" Target="mailto:raubins.raj@capgemin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29725" y="1143000"/>
          <a:ext cx="3038475" cy="5683885"/>
        </p:xfrm>
        <a:graphic>
          <a:graphicData uri="http://schemas.openxmlformats.org/drawingml/2006/table">
            <a:tbl>
              <a:tblPr firstRow="1" bandRow="1">
                <a:tableStyleId>{0E3FDE45-AF77-4B5C-9715-49D594BDF05E}</a:tableStyleId>
              </a:tblPr>
              <a:tblGrid>
                <a:gridCol w="752475"/>
                <a:gridCol w="2286000"/>
              </a:tblGrid>
              <a:tr h="5715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 Basics,OOPS,Generics,Collections,Array,Loops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41846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 and WEBAPI ,Entity Framework</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7245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.NETCORE</a:t>
                      </a:r>
                      <a:endParaRPr kumimoji="0" lang="en-US" altLang="en-US" sz="8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solidFill>
                            <a:schemeClr val="tx1"/>
                          </a:solidFill>
                        </a:rPr>
                        <a:t>ASP.NETCORE MVC , .NETCORE WEBAPI wiith Entity Framework</a:t>
                      </a:r>
                      <a:endParaRPr lang="en-US" sz="700" dirty="0">
                        <a:solidFill>
                          <a:schemeClr val="tx1"/>
                        </a:solidFill>
                      </a:endParaRPr>
                    </a:p>
                  </a:txBody>
                  <a:tcPr/>
                </a:tc>
              </a:tr>
              <a:tr h="57086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ln>
                            <a:noFill/>
                          </a:ln>
                          <a:effectLst/>
                          <a:uLnTx/>
                          <a:uFillTx/>
                          <a:sym typeface="+mn-ea"/>
                        </a:rPr>
                        <a:t>Components, Services, Modules, Routing, Forms &amp; Validation,Exception Handling</a:t>
                      </a:r>
                      <a:endParaRPr lang="en-US" sz="700" dirty="0">
                        <a:solidFill>
                          <a:schemeClr val="tx1"/>
                        </a:solidFill>
                      </a:endParaRPr>
                    </a:p>
                  </a:txBody>
                  <a:tcPr/>
                </a:tc>
              </a:tr>
              <a:tr h="7239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SQL Server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5715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&amp; CSS3, Javascript,Basic UI Design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42037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Cloud</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AZ 900 ongoing Training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5721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Git,Postman,SSMS,Visual Studio,Visual Studio Code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11106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Addonskills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Immersive Learning,</a:t>
                      </a:r>
                      <a:r>
                        <a:rPr lang="en-US" sz="700" dirty="0">
                          <a:ln>
                            <a:noFill/>
                          </a:ln>
                          <a:solidFill>
                            <a:prstClr val="black"/>
                          </a:solidFill>
                          <a:effectLst/>
                          <a:uLnTx/>
                          <a:uFillTx/>
                          <a:latin typeface="Verdana" panose="020B0604030504040204" pitchFamily="34" charset="0"/>
                          <a:sym typeface="+mn-ea"/>
                        </a:rPr>
                        <a:t>Communications, Team management. Peer learning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bl>
          </a:graphicData>
        </a:graphic>
      </p:graphicFrame>
      <p:sp>
        <p:nvSpPr>
          <p:cNvPr id="7170" name="Text Placeholder 18"/>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Online Hotel Management System</a:t>
            </a:r>
            <a:endParaRPr lang="en-US" altLang="en-US" b="1" dirty="0"/>
          </a:p>
          <a:p>
            <a:pPr eaLnBrk="1" hangingPunct="1">
              <a:lnSpc>
                <a:spcPct val="114000"/>
              </a:lnSpc>
            </a:pPr>
            <a:r>
              <a:rPr lang="en-US" altLang="en-US" b="1" dirty="0"/>
              <a:t>[video link]-https://drive.google.com/file/d/1Kc88h4DArBQSOSr1z9vMgT53-MgRcjl-/view?usp=share_link</a:t>
            </a:r>
            <a:endParaRPr lang="en-US" altLang="en-US" b="1" dirty="0"/>
          </a:p>
          <a:p>
            <a:pPr eaLnBrk="1" hangingPunct="1">
              <a:lnSpc>
                <a:spcPct val="114000"/>
              </a:lnSpc>
            </a:pPr>
            <a:r>
              <a:rPr lang="en-US" altLang="nl-NL" dirty="0"/>
              <a:t>Case study of Online Hotel Management System developed using ASP.NET Core,Web API Core and SQL Server Management Studio, UserInterface created with HTML5,CSS3 and Angular.It is a web based application for Hotel staff(Owner,Manager,Receptionist)so that they can check Hotel Booking and other function easily.</a:t>
            </a:r>
            <a:endParaRPr lang="en-US" altLang="nl-NL" dirty="0"/>
          </a:p>
          <a:p>
            <a:pPr eaLnBrk="1" hangingPunct="1">
              <a:lnSpc>
                <a:spcPct val="114000"/>
              </a:lnSpc>
            </a:pPr>
            <a:r>
              <a:rPr lang="en-US" altLang="nl-NL" b="1" dirty="0"/>
              <a:t>Online Banking Management System</a:t>
            </a:r>
            <a:endParaRPr lang="en-US" altLang="nl-NL" b="1" dirty="0"/>
          </a:p>
          <a:p>
            <a:pPr eaLnBrk="1" hangingPunct="1">
              <a:lnSpc>
                <a:spcPct val="114000"/>
              </a:lnSpc>
            </a:pPr>
            <a:r>
              <a:rPr lang="en-US" altLang="nl-NL" dirty="0"/>
              <a:t>Case study of Online Banking Management System developed using  ASP.NET MVC and Web API and SQL Server Management Studio </a:t>
            </a:r>
            <a:r>
              <a:rPr lang="en-US" altLang="nl-NL" dirty="0">
                <a:sym typeface="+mn-ea"/>
              </a:rPr>
              <a:t> UserInterface created with HTML5,CSS3 and MVC . It is a web based application for Admin and customer which majorly performs CRUD Operation to add update delete user record. </a:t>
            </a:r>
            <a:endParaRPr lang="en-US" altLang="nl-NL" dirty="0"/>
          </a:p>
          <a:p>
            <a:pPr eaLnBrk="1" hangingPunct="1">
              <a:lnSpc>
                <a:spcPct val="114000"/>
              </a:lnSpc>
            </a:pPr>
            <a:r>
              <a:rPr lang="en-IN" altLang="nl-NL" b="1" dirty="0"/>
              <a:t> </a:t>
            </a: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endParaRPr lang="nl-NL" altLang="nl-NL"/>
          </a:p>
        </p:txBody>
      </p:sp>
      <p:sp>
        <p:nvSpPr>
          <p:cNvPr id="7172" name="Text Placeholder 22"/>
          <p:cNvSpPr>
            <a:spLocks noGrp="1"/>
          </p:cNvSpPr>
          <p:nvPr>
            <p:ph type="body" sz="quarter" idx="43"/>
          </p:nvPr>
        </p:nvSpPr>
        <p:spPr>
          <a:xfrm>
            <a:off x="3649663" y="1353344"/>
            <a:ext cx="2374900" cy="295275"/>
          </a:xfrm>
        </p:spPr>
        <p:txBody>
          <a:bodyPr/>
          <a:lstStyle/>
          <a:p>
            <a:pPr eaLnBrk="1" hangingPunct="1"/>
            <a:r>
              <a:rPr lang="en-US" altLang="nl-NL" dirty="0"/>
              <a:t>Mumbai</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73425" y="1511300"/>
            <a:ext cx="2373313" cy="325438"/>
          </a:xfrm>
        </p:spPr>
        <p:txBody>
          <a:bodyPr/>
          <a:lstStyle/>
          <a:p>
            <a:pPr eaLnBrk="1" hangingPunct="1"/>
            <a:r>
              <a:rPr lang="en-US" altLang="nl-NL" dirty="0">
                <a:hlinkClick r:id="rId1"/>
              </a:rPr>
              <a:t>swarinim.sudhanshu</a:t>
            </a:r>
            <a:r>
              <a:rPr lang="nl-NL" altLang="nl-NL" dirty="0">
                <a:hlinkClick r:id="rId1"/>
              </a:rPr>
              <a:t>@capgemini.com</a:t>
            </a:r>
            <a:r>
              <a:rPr lang="nl-NL" altLang="nl-NL" dirty="0"/>
              <a:t> </a:t>
            </a:r>
            <a:endParaRPr lang="nl-NL" altLang="nl-NL" dirty="0"/>
          </a:p>
        </p:txBody>
      </p:sp>
      <p:sp>
        <p:nvSpPr>
          <p:cNvPr id="7174" name="Text Placeholder 25"/>
          <p:cNvSpPr>
            <a:spLocks noGrp="1"/>
          </p:cNvSpPr>
          <p:nvPr>
            <p:ph type="body" sz="quarter" idx="48"/>
          </p:nvPr>
        </p:nvSpPr>
        <p:spPr>
          <a:xfrm>
            <a:off x="3348038" y="1770063"/>
            <a:ext cx="2382837" cy="330200"/>
          </a:xfrm>
        </p:spPr>
        <p:txBody>
          <a:bodyPr/>
          <a:lstStyle/>
          <a:p>
            <a:pPr eaLnBrk="1" hangingPunct="1"/>
            <a:r>
              <a:rPr lang="nl-NL" altLang="nl-NL" dirty="0"/>
              <a:t>+91 </a:t>
            </a:r>
            <a:r>
              <a:rPr lang="en-US" altLang="nl-NL" dirty="0"/>
              <a:t>7484903051</a:t>
            </a:r>
            <a:endParaRPr lang="en-US" altLang="nl-NL" dirty="0"/>
          </a:p>
        </p:txBody>
      </p:sp>
      <p:sp>
        <p:nvSpPr>
          <p:cNvPr id="7175" name="Text Placeholder 26"/>
          <p:cNvSpPr>
            <a:spLocks noGrp="1"/>
          </p:cNvSpPr>
          <p:nvPr>
            <p:ph type="body" sz="quarter" idx="50"/>
          </p:nvPr>
        </p:nvSpPr>
        <p:spPr>
          <a:xfrm>
            <a:off x="438150" y="2672557"/>
            <a:ext cx="4057650" cy="2509043"/>
          </a:xfrm>
        </p:spPr>
        <p:txBody>
          <a:bodyPr/>
          <a:lstStyle/>
          <a:p>
            <a:r>
              <a:rPr lang="en-US" altLang="en-US" sz="1100" b="1" dirty="0"/>
              <a:t>Full Stack Developer</a:t>
            </a:r>
            <a:endParaRPr lang="en-US" altLang="en-US" sz="1100" b="1" dirty="0"/>
          </a:p>
          <a:p>
            <a:pPr marL="171450" indent="-171450">
              <a:buFont typeface="Arial" panose="020B0604020202020204" pitchFamily="34" charset="0"/>
              <a:buChar char="•"/>
            </a:pPr>
            <a:r>
              <a:rPr lang="en-US" dirty="0"/>
              <a:t>Hands on experience on C#,ADO.NET,SQL Server,.NET MVC with WEBAPI ANGULAR ASP.NETCORE WEBAPI</a:t>
            </a:r>
            <a:endParaRPr lang="en-US" dirty="0"/>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ASP.NET COREWEBAPI</a:t>
            </a:r>
            <a:endParaRPr lang="en-US" dirty="0"/>
          </a:p>
          <a:p>
            <a:pPr marL="171450" indent="-171450">
              <a:buFont typeface="Arial" panose="020B0604020202020204" pitchFamily="34" charset="0"/>
              <a:buChar char="•"/>
            </a:pPr>
            <a:r>
              <a:rPr lang="en-US" dirty="0"/>
              <a:t>Hands on experience in developing web pages using HTML5,CSS3,Object Oriented Java script</a:t>
            </a:r>
            <a:endParaRPr lang="en-US" dirty="0"/>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endParaRPr lang="en-US" b="1" dirty="0"/>
          </a:p>
          <a:p>
            <a:pPr marL="171450" indent="-171450">
              <a:buFont typeface="Arial" panose="020B0604020202020204" pitchFamily="34" charset="0"/>
              <a:buChar char="•"/>
            </a:pPr>
            <a:r>
              <a:rPr lang="en-US" b="1" dirty="0"/>
              <a:t>Having Knowledge of Git and GitHub</a:t>
            </a:r>
            <a:endParaRPr lang="en-US" b="1" dirty="0"/>
          </a:p>
          <a:p>
            <a:pPr marL="171450" indent="-171450">
              <a:buFont typeface="Arial" panose="020B0604020202020204" pitchFamily="34" charset="0"/>
              <a:buChar char="•"/>
            </a:pPr>
            <a:r>
              <a:rPr lang="en-US" dirty="0"/>
              <a:t>Attended training on .NET and .NETCORE</a:t>
            </a:r>
            <a:endParaRPr lang="en-US" dirty="0"/>
          </a:p>
          <a:p>
            <a:br>
              <a:rPr lang="en-US" altLang="nl-NL" dirty="0"/>
            </a:br>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Swarinim Sudhanshu</a:t>
            </a:r>
            <a:endParaRPr lang="en-US" altLang="en-IN" dirty="0"/>
          </a:p>
        </p:txBody>
      </p:sp>
      <p:sp>
        <p:nvSpPr>
          <p:cNvPr id="7183" name="Text Placeholder 25"/>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endPar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99417" y="547041"/>
            <a:ext cx="2424112" cy="441325"/>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3" name="Picture Placeholder 2" descr="swarinim sudhanshu passport"/>
          <p:cNvPicPr>
            <a:picLocks noChangeAspect="1"/>
          </p:cNvPicPr>
          <p:nvPr>
            <p:ph type="pic" sz="quarter" idx="46"/>
          </p:nvPr>
        </p:nvPicPr>
        <p:blipFill>
          <a:blip r:embed="rId2"/>
          <a:stretch>
            <a:fillRect/>
          </a:stretch>
        </p:blipFill>
        <p:spPr>
          <a:xfrm>
            <a:off x="552450" y="287655"/>
            <a:ext cx="1395095" cy="1735455"/>
          </a:xfrm>
          <a:prstGeom prst="rect">
            <a:avLst/>
          </a:prstGeom>
        </p:spPr>
      </p:pic>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DDnGmnlJWUybweSHRV5zMg"/>
</p:tagLst>
</file>

<file path=ppt/tags/tag11.xml><?xml version="1.0" encoding="utf-8"?>
<p:tagLst xmlns:p="http://schemas.openxmlformats.org/presentationml/2006/main">
  <p:tag name="THINKCELLSHAPEDONOTDELETE" val="pgQ5iGtRqU02KNLCmPGzp4A"/>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pDc8wFtNDQEWdRtOXF1QyRg"/>
</p:tagLst>
</file>

<file path=ppt/tags/tag14.xml><?xml version="1.0" encoding="utf-8"?>
<p:tagLst xmlns:p="http://schemas.openxmlformats.org/presentationml/2006/main">
  <p:tag name="THINKCELLSHAPEDONOTDELETE" val="pMtFIJDhqukmiZrrs7RIxOQ"/>
</p:tagLst>
</file>

<file path=ppt/tags/tag15.xml><?xml version="1.0" encoding="utf-8"?>
<p:tagLst xmlns:p="http://schemas.openxmlformats.org/presentationml/2006/main">
  <p:tag name="THINKCELLSHAPEDONOTDELETE" val="pBBk8lAE_1EizYsNCWPJyzQ"/>
</p:tagLst>
</file>

<file path=ppt/tags/tag16.xml><?xml version="1.0" encoding="utf-8"?>
<p:tagLst xmlns:p="http://schemas.openxmlformats.org/presentationml/2006/main">
  <p:tag name="THINKCELLSHAPEDONOTDELETE" val="pLSf6F_6IvUOzE1MWebP3wg"/>
</p:tagLst>
</file>

<file path=ppt/tags/tag17.xml><?xml version="1.0" encoding="utf-8"?>
<p:tagLst xmlns:p="http://schemas.openxmlformats.org/presentationml/2006/main">
  <p:tag name="THINKCELLSHAPEDONOTDELETE" val="plIkCAESggUqrdbLfjv5zDQ"/>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pwYnDl6hGIEiK2JQntAZnxg"/>
</p:tagLst>
</file>

<file path=ppt/tags/tag2.xml><?xml version="1.0" encoding="utf-8"?>
<p:tagLst xmlns:p="http://schemas.openxmlformats.org/presentationml/2006/main">
  <p:tag name="THINKCELLSHAPEDONOTDELETE" val="pNl9qzkNXSk2ij_NoCuEf2A"/>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SHAPEDONOTDELETE" val="pu8VTg_P6rkuq_fbZG2oYXw"/>
</p:tagLst>
</file>

<file path=ppt/tags/tag26.xml><?xml version="1.0" encoding="utf-8"?>
<p:tagLst xmlns:p="http://schemas.openxmlformats.org/presentationml/2006/main">
  <p:tag name="THINKCELLSHAPEDONOTDELETE" val="pPHldxlhBv0miWYXN6H8BTQ"/>
</p:tagLst>
</file>

<file path=ppt/tags/tag27.xml><?xml version="1.0" encoding="utf-8"?>
<p:tagLst xmlns:p="http://schemas.openxmlformats.org/presentationml/2006/main">
  <p:tag name="THINKCELLSHAPEDONOTDELETE" val="phk.3W3rhiEqWtBDEsi7Xgw"/>
</p:tagLst>
</file>

<file path=ppt/tags/tag28.xml><?xml version="1.0" encoding="utf-8"?>
<p:tagLst xmlns:p="http://schemas.openxmlformats.org/presentationml/2006/main">
  <p:tag name="THINKCELLSHAPEDONOTDELETE" val="pzTl75Tp2nEy_4PpazGLtVA"/>
</p:tagLst>
</file>

<file path=ppt/tags/tag29.xml><?xml version="1.0" encoding="utf-8"?>
<p:tagLst xmlns:p="http://schemas.openxmlformats.org/presentationml/2006/main">
  <p:tag name="THINKCELLSHAPEDONOTDELETE" val="p1xI4A68crEiZSNCDbGy9gA"/>
</p:tagLst>
</file>

<file path=ppt/tags/tag3.xml><?xml version="1.0" encoding="utf-8"?>
<p:tagLst xmlns:p="http://schemas.openxmlformats.org/presentationml/2006/main">
  <p:tag name="THINKCELLSHAPEDONOTDELETE" val="p8jhdt9jI2kmDW3acO87diQ"/>
</p:tagLst>
</file>

<file path=ppt/tags/tag30.xml><?xml version="1.0" encoding="utf-8"?>
<p:tagLst xmlns:p="http://schemas.openxmlformats.org/presentationml/2006/main">
  <p:tag name="THINKCELLSHAPEDONOTDELETE" val="thinkcellActiveDocDoNotDelete"/>
</p:tagLst>
</file>

<file path=ppt/tags/tag31.xml><?xml version="1.0" encoding="utf-8"?>
<p:tagLst xmlns:p="http://schemas.openxmlformats.org/presentationml/2006/main">
  <p:tag name="THINKCELLSHAPEDONOTDELETE" val="thinkcellActiveDocDoNotDelet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UNDODONOTDELETE" val="0"/>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tIjPmYduDEihDAvnsmSINQ"/>
</p:tagLst>
</file>

<file path=ppt/tags/tag6.xml><?xml version="1.0" encoding="utf-8"?>
<p:tagLst xmlns:p="http://schemas.openxmlformats.org/presentationml/2006/main">
  <p:tag name="THINKCELLSHAPEDONOTDELETE" val="pMCiS0.yx0EOD8F1j3NQrHQ"/>
</p:tagLst>
</file>

<file path=ppt/tags/tag7.xml><?xml version="1.0" encoding="utf-8"?>
<p:tagLst xmlns:p="http://schemas.openxmlformats.org/presentationml/2006/main">
  <p:tag name="THINKCELLSHAPEDONOTDELETE" val="pzz079BM2o06hslZIU5JQRQ"/>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pb7lR2ZPdT0GiqzvYZsxoow"/>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1935</Words>
  <Application>WPS Presentation</Application>
  <PresentationFormat>Widescreen</PresentationFormat>
  <Paragraphs>87</Paragraphs>
  <Slides>1</Slides>
  <Notes>2</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7</vt:i4>
      </vt:variant>
      <vt:variant>
        <vt:lpstr>幻灯片标题</vt:lpstr>
      </vt:variant>
      <vt:variant>
        <vt:i4>1</vt:i4>
      </vt:variant>
    </vt:vector>
  </HeadingPairs>
  <TitlesOfParts>
    <vt:vector size="19" baseType="lpstr">
      <vt:lpstr>Arial</vt:lpstr>
      <vt:lpstr>SimSun</vt:lpstr>
      <vt:lpstr>Wingdings</vt:lpstr>
      <vt:lpstr>Helvetica Light</vt:lpstr>
      <vt:lpstr>Verdana</vt:lpstr>
      <vt:lpstr>Arial</vt:lpstr>
      <vt:lpstr>Verdana</vt:lpstr>
      <vt:lpstr>Microsoft YaHei</vt:lpstr>
      <vt:lpstr>Arial Unicode MS</vt:lpstr>
      <vt:lpstr>1_CG_2012_Template</vt:lpstr>
      <vt:lpstr>2_Capgemini Master</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swarn</cp:lastModifiedBy>
  <cp:revision>101</cp:revision>
  <dcterms:created xsi:type="dcterms:W3CDTF">2020-09-22T06:24:00Z</dcterms:created>
  <dcterms:modified xsi:type="dcterms:W3CDTF">2022-12-31T04:25:51Z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ICV">
    <vt:lpwstr>E0DE2E59B8D14E4F817B1223CBDA7569</vt:lpwstr>
  </property>
  <property fmtid="{D5CDD505-2E9C-101B-9397-08002B2CF9AE}" pid="4" name="KSOProductBuildVer">
    <vt:lpwstr>1033-11.2.0.11214</vt:lpwstr>
  </property>
</Properties>
</file>