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9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BF03-BBB1-2AEB-3D6C-A73F5552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6B649-4AE9-7B4E-274E-3DA62DF8A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7703-699D-98A6-17E7-D3E0340D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5320-AA86-BF6D-DC17-5E6190E1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2240-8EEC-EAA4-CA65-23769B84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63AD-E82C-5D90-C909-D9EF0F74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F6290-7163-1DE2-2ACF-7805E1F3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48CD4-A172-C25B-E8CC-288DE39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AF9A1-7E78-DFEC-01C6-B66777E1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54BA-C30A-CD1F-D186-7746E2D6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4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8184C-66B6-6B79-7AEE-7912CB93F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6F2C-630A-D95A-CB5F-71870E70F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A5E9-FFD8-147C-0774-B1C7F466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B8C8-73C9-AF60-996B-7663739D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6C21-DF39-DFA8-6176-BD6F814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09E5-6FAD-721F-7DDF-20F8CA5D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0293-42D0-8B1D-CE76-5AEABB10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28B1-6A20-5EEA-A9E6-1947B366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C4540-3EE7-FC73-A56E-93067727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49D4-28DB-8132-C566-3E3C8D6A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BCB2-0AC7-2582-6966-0B548BB3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FF4F-68D1-4146-1D8A-8644F5A46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03C3-3D0A-6987-F591-2A381495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D5CD-3C7A-FECD-EE83-9E7C9338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D350-BE1F-AE98-CDE9-EBA02992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2FE3-7844-FF04-831C-282EADFC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67B8-7BBC-5483-6F22-7AA29B8FC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B37A7-9F75-1ED4-0943-AC5E81E0A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A958D-F87E-D88B-6935-8238A953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A54A5-105C-9488-A540-AFC8074D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1752-6947-21C3-F338-67817269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EA85-212B-E37E-7C04-0837596F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DBED-90C2-32EA-46A1-06B1AE83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5D7D-0E9C-EBD0-458A-AC31D636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05CA9-35D9-8D5F-C803-6ED51EB3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26EA8-AB66-E924-9415-1576FFF23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07E9F-E905-1BCD-E42A-30E1CCC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FABA6-EBAC-56F7-E9A6-AB47F9F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85426-8F9F-E204-2A6C-27F4F51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833B-3646-C66A-BCCC-2842CAC9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0CB31-A9EB-F901-5206-5A792715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4D27D-12A6-7E2F-51C2-EB635884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60C0-5601-7912-8A08-EFE83D98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6E01A-8E2C-E127-2219-F1B2E189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517CF-4091-D40D-D7A1-CFA0F533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9AD28-14A7-924B-5208-4765BB69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0E5A-623F-8745-FCE8-1A365AE9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252A-C146-8BEA-87E8-335069BA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1C197-8D26-B01A-0251-3332B281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C4DA1-BDDA-8594-699B-56CF54C0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97D8-7038-DD1E-9FCC-6A9D8B40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C41F1-8B50-A443-4B41-CC8483E0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15A2-5338-0595-C12C-1DF600DA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FCEFF-A35D-2D72-8907-F6046B9A1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201E7-3AE8-07E2-762C-73DF3F396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6860-2639-C53C-75FF-C26384D8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39B1-4F2A-EEB8-4F01-45D4EF56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9404A-E04E-7866-7A1A-8E9D2AB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782DA-3416-E31A-4844-511C1E7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685D0-A49F-9B71-F9A0-FAB0CEB13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DBDE-CD34-D274-5560-3B47DE022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C4F9C-4F47-4D20-A3E3-E98841ACA3B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19FC-1147-CFFF-3E3C-DEB614C21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ADF7-B8B3-1C7D-1AC0-16507477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B1BF5-82CD-48FD-BDE9-2DFBE24EB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8929EA-0055-F4D3-B5D8-6686B09B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68" y="154004"/>
            <a:ext cx="3417331" cy="2921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CF837-35C6-0334-EC24-686D1666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90" y="154004"/>
            <a:ext cx="2400137" cy="2877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56F280-E1FF-52BA-0134-4EE53797F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18" y="-103472"/>
            <a:ext cx="2233729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FF3C65-D88F-74FB-D8DC-0A9CE015B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68" y="3325529"/>
            <a:ext cx="3406445" cy="28177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B03551-E0FB-43BB-6822-C61F75A8F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309" y="3325528"/>
            <a:ext cx="2381237" cy="2817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AC351E-F230-2C31-2E00-1FBE55C3F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7794" y="-1479457"/>
            <a:ext cx="3888860" cy="96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4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ful lines&#10;&#10;Description automatically generated">
            <a:extLst>
              <a:ext uri="{FF2B5EF4-FFF2-40B4-BE49-F238E27FC236}">
                <a16:creationId xmlns:a16="http://schemas.microsoft.com/office/drawing/2014/main" id="{10D0D02F-E658-E19C-AE61-758F8C1AB6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2" t="7144" r="8571" b="-1"/>
          <a:stretch/>
        </p:blipFill>
        <p:spPr>
          <a:xfrm>
            <a:off x="-2191658" y="-1959429"/>
            <a:ext cx="7794173" cy="4245433"/>
          </a:xfrm>
          <a:prstGeom prst="rect">
            <a:avLst/>
          </a:prstGeom>
        </p:spPr>
      </p:pic>
      <p:pic>
        <p:nvPicPr>
          <p:cNvPr id="7" name="Picture 6" descr="A graph of a router load&#10;&#10;Description automatically generated">
            <a:extLst>
              <a:ext uri="{FF2B5EF4-FFF2-40B4-BE49-F238E27FC236}">
                <a16:creationId xmlns:a16="http://schemas.microsoft.com/office/drawing/2014/main" id="{01390889-22A6-EE6B-71D5-357E6896C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7143" r="8570" b="2460"/>
          <a:stretch/>
        </p:blipFill>
        <p:spPr>
          <a:xfrm>
            <a:off x="-2191658" y="2505530"/>
            <a:ext cx="7794173" cy="4132934"/>
          </a:xfrm>
          <a:prstGeom prst="rect">
            <a:avLst/>
          </a:prstGeom>
        </p:spPr>
      </p:pic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08A62DD-5DBA-3446-D047-FAA3E2B523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7142" r="7302" b="3651"/>
          <a:stretch/>
        </p:blipFill>
        <p:spPr>
          <a:xfrm>
            <a:off x="5979882" y="-1959429"/>
            <a:ext cx="7794173" cy="4078516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6ACC516D-BE09-F201-24BB-4F99D79586F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7063" r="7302" b="3730"/>
          <a:stretch/>
        </p:blipFill>
        <p:spPr>
          <a:xfrm>
            <a:off x="5886981" y="2505519"/>
            <a:ext cx="7794173" cy="4078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73811-AFC5-C86B-03BC-650539065599}"/>
              </a:ext>
            </a:extLst>
          </p:cNvPr>
          <p:cNvSpPr txBox="1"/>
          <p:nvPr/>
        </p:nvSpPr>
        <p:spPr>
          <a:xfrm>
            <a:off x="-2656114" y="-211908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3B62E-7D59-1089-14B5-04A30E8FB5C0}"/>
              </a:ext>
            </a:extLst>
          </p:cNvPr>
          <p:cNvSpPr txBox="1"/>
          <p:nvPr/>
        </p:nvSpPr>
        <p:spPr>
          <a:xfrm>
            <a:off x="5503822" y="-211908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18B54-28E0-0635-2319-092DE8578B65}"/>
              </a:ext>
            </a:extLst>
          </p:cNvPr>
          <p:cNvSpPr txBox="1"/>
          <p:nvPr/>
        </p:nvSpPr>
        <p:spPr>
          <a:xfrm>
            <a:off x="-2656115" y="220957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FF322-DB56-213D-F1B5-FAB39E8A4245}"/>
              </a:ext>
            </a:extLst>
          </p:cNvPr>
          <p:cNvSpPr txBox="1"/>
          <p:nvPr/>
        </p:nvSpPr>
        <p:spPr>
          <a:xfrm>
            <a:off x="5602515" y="2445658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41567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oad over time&#10;&#10;Description automatically generated">
            <a:extLst>
              <a:ext uri="{FF2B5EF4-FFF2-40B4-BE49-F238E27FC236}">
                <a16:creationId xmlns:a16="http://schemas.microsoft.com/office/drawing/2014/main" id="{5A8F9FC0-134C-9C20-69E3-687D66975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0" t="7063" r="9127"/>
          <a:stretch/>
        </p:blipFill>
        <p:spPr>
          <a:xfrm>
            <a:off x="-3314702" y="-1333500"/>
            <a:ext cx="7734302" cy="424906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06F529EF-8E2B-EB7C-992F-322D6773A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7063" r="9048"/>
          <a:stretch/>
        </p:blipFill>
        <p:spPr>
          <a:xfrm>
            <a:off x="4457699" y="-1333500"/>
            <a:ext cx="7734301" cy="4249060"/>
          </a:xfrm>
          <a:prstGeom prst="rect">
            <a:avLst/>
          </a:prstGeom>
        </p:spPr>
      </p:pic>
      <p:pic>
        <p:nvPicPr>
          <p:cNvPr id="9" name="Picture 8" descr="A graph of a load over time&#10;&#10;Description automatically generated">
            <a:extLst>
              <a:ext uri="{FF2B5EF4-FFF2-40B4-BE49-F238E27FC236}">
                <a16:creationId xmlns:a16="http://schemas.microsoft.com/office/drawing/2014/main" id="{C4BBDB04-5656-AD29-0419-E6147461FA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7064" r="9068"/>
          <a:stretch/>
        </p:blipFill>
        <p:spPr>
          <a:xfrm>
            <a:off x="876299" y="3057976"/>
            <a:ext cx="7734301" cy="4249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655EB9-612E-FF64-A417-38A5D02C65B8}"/>
              </a:ext>
            </a:extLst>
          </p:cNvPr>
          <p:cNvSpPr txBox="1"/>
          <p:nvPr/>
        </p:nvSpPr>
        <p:spPr>
          <a:xfrm>
            <a:off x="-3494314" y="-145233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35237-C37D-1A4A-0CD4-AAF0B414FE2B}"/>
              </a:ext>
            </a:extLst>
          </p:cNvPr>
          <p:cNvSpPr txBox="1"/>
          <p:nvPr/>
        </p:nvSpPr>
        <p:spPr>
          <a:xfrm>
            <a:off x="4329792" y="-147138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DE051-C7DC-B346-D617-A1DA31A93C98}"/>
              </a:ext>
            </a:extLst>
          </p:cNvPr>
          <p:cNvSpPr txBox="1"/>
          <p:nvPr/>
        </p:nvSpPr>
        <p:spPr>
          <a:xfrm>
            <a:off x="781050" y="2939143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6559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F3525629-16C1-9C6F-5F26-2C65BDA11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7970" r="8906" b="4374"/>
          <a:stretch/>
        </p:blipFill>
        <p:spPr>
          <a:xfrm>
            <a:off x="-3629025" y="-504825"/>
            <a:ext cx="10106026" cy="5343526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E35E9B05-A323-7AB6-E358-0FB5460A2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8094" r="8815" b="4250"/>
          <a:stretch/>
        </p:blipFill>
        <p:spPr>
          <a:xfrm>
            <a:off x="6486826" y="-504825"/>
            <a:ext cx="10173903" cy="5343526"/>
          </a:xfrm>
          <a:prstGeom prst="rect">
            <a:avLst/>
          </a:prstGeom>
        </p:spPr>
      </p:pic>
      <p:pic>
        <p:nvPicPr>
          <p:cNvPr id="12" name="Picture 11" descr="A graph with blue lines&#10;&#10;Description automatically generated">
            <a:extLst>
              <a:ext uri="{FF2B5EF4-FFF2-40B4-BE49-F238E27FC236}">
                <a16:creationId xmlns:a16="http://schemas.microsoft.com/office/drawing/2014/main" id="{DD62A972-23A0-E7CB-6EA5-5B1418DA97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1" t="8125" r="8532" b="4219"/>
          <a:stretch/>
        </p:blipFill>
        <p:spPr>
          <a:xfrm>
            <a:off x="2113948" y="5048250"/>
            <a:ext cx="10173903" cy="53435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0BE0B-660D-47CE-621C-818F0E4A4F23}"/>
              </a:ext>
            </a:extLst>
          </p:cNvPr>
          <p:cNvSpPr txBox="1"/>
          <p:nvPr/>
        </p:nvSpPr>
        <p:spPr>
          <a:xfrm>
            <a:off x="-3870137" y="-69532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155AD-975C-4F1B-A78A-AF233F294F30}"/>
              </a:ext>
            </a:extLst>
          </p:cNvPr>
          <p:cNvSpPr txBox="1"/>
          <p:nvPr/>
        </p:nvSpPr>
        <p:spPr>
          <a:xfrm>
            <a:off x="6290040" y="-69532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0A4EFE-F47E-2446-E936-EA35C2DBF630}"/>
              </a:ext>
            </a:extLst>
          </p:cNvPr>
          <p:cNvSpPr txBox="1"/>
          <p:nvPr/>
        </p:nvSpPr>
        <p:spPr>
          <a:xfrm>
            <a:off x="1739486" y="4838701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89506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colorful lines&#10;&#10;Description automatically generated">
            <a:extLst>
              <a:ext uri="{FF2B5EF4-FFF2-40B4-BE49-F238E27FC236}">
                <a16:creationId xmlns:a16="http://schemas.microsoft.com/office/drawing/2014/main" id="{B9C22B74-3439-189E-9715-A69165DE0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 t="8255" r="8802" b="4088"/>
          <a:stretch/>
        </p:blipFill>
        <p:spPr>
          <a:xfrm>
            <a:off x="6532365" y="-609601"/>
            <a:ext cx="10071100" cy="5343526"/>
          </a:xfrm>
          <a:prstGeom prst="rect">
            <a:avLst/>
          </a:prstGeom>
        </p:spPr>
      </p:pic>
      <p:pic>
        <p:nvPicPr>
          <p:cNvPr id="3" name="Picture 2" descr="A graph with colorful lines&#10;&#10;Description automatically generated">
            <a:extLst>
              <a:ext uri="{FF2B5EF4-FFF2-40B4-BE49-F238E27FC236}">
                <a16:creationId xmlns:a16="http://schemas.microsoft.com/office/drawing/2014/main" id="{5FBDA52A-5C4E-8799-633B-AC448873C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8906" r="8888" b="3438"/>
          <a:stretch/>
        </p:blipFill>
        <p:spPr>
          <a:xfrm>
            <a:off x="-3755837" y="-609601"/>
            <a:ext cx="10173902" cy="534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0BE0B-660D-47CE-621C-818F0E4A4F23}"/>
              </a:ext>
            </a:extLst>
          </p:cNvPr>
          <p:cNvSpPr txBox="1"/>
          <p:nvPr/>
        </p:nvSpPr>
        <p:spPr>
          <a:xfrm>
            <a:off x="-3870137" y="-695324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155AD-975C-4F1B-A78A-AF233F294F30}"/>
              </a:ext>
            </a:extLst>
          </p:cNvPr>
          <p:cNvSpPr txBox="1"/>
          <p:nvPr/>
        </p:nvSpPr>
        <p:spPr>
          <a:xfrm>
            <a:off x="6290040" y="-695324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42120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36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Imtiaz Mahmud</dc:creator>
  <cp:lastModifiedBy>Imtiaz Mahmud</cp:lastModifiedBy>
  <cp:revision>2</cp:revision>
  <dcterms:created xsi:type="dcterms:W3CDTF">2024-07-30T00:25:37Z</dcterms:created>
  <dcterms:modified xsi:type="dcterms:W3CDTF">2024-08-01T23:45:51Z</dcterms:modified>
</cp:coreProperties>
</file>