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64" r:id="rId20"/>
    <p:sldId id="266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CE681-1687-8CBC-ADAA-EF2E3329A344}" v="30" dt="2025-07-24T11:54:14.7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2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9E2B-B839-4C07-94BD-B9EBEB7EBFF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FFEA-2D13-4072-98A5-21BB036CE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57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9E2B-B839-4C07-94BD-B9EBEB7EBFF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FFEA-2D13-4072-98A5-21BB036CE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72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9E2B-B839-4C07-94BD-B9EBEB7EBFF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FFEA-2D13-4072-98A5-21BB036CE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39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9E2B-B839-4C07-94BD-B9EBEB7EBFF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FFEA-2D13-4072-98A5-21BB036CE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10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9E2B-B839-4C07-94BD-B9EBEB7EBFF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FFEA-2D13-4072-98A5-21BB036CE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77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9E2B-B839-4C07-94BD-B9EBEB7EBFF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FFEA-2D13-4072-98A5-21BB036CE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69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9E2B-B839-4C07-94BD-B9EBEB7EBFF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FFEA-2D13-4072-98A5-21BB036CE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37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9E2B-B839-4C07-94BD-B9EBEB7EBFF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FFEA-2D13-4072-98A5-21BB036CE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64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9E2B-B839-4C07-94BD-B9EBEB7EBFF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FFEA-2D13-4072-98A5-21BB036CE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01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9E2B-B839-4C07-94BD-B9EBEB7EBFF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FFEA-2D13-4072-98A5-21BB036CE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13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39E2B-B839-4C07-94BD-B9EBEB7EBFF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BFFEA-2D13-4072-98A5-21BB036CE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73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A439E2B-B839-4C07-94BD-B9EBEB7EBFF5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91BFFEA-2D13-4072-98A5-21BB036CE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32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5B2BB-2725-D57A-6A15-1DCEB6189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15" y="1458686"/>
            <a:ext cx="7315200" cy="2485426"/>
          </a:xfrm>
        </p:spPr>
        <p:txBody>
          <a:bodyPr/>
          <a:lstStyle/>
          <a:p>
            <a:r>
              <a:rPr lang="en-US" dirty="0"/>
              <a:t>SHOPBOLD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CBB50-71D7-36BF-23C7-CF78C774FB3B}"/>
              </a:ext>
            </a:extLst>
          </p:cNvPr>
          <p:cNvSpPr txBox="1"/>
          <p:nvPr/>
        </p:nvSpPr>
        <p:spPr>
          <a:xfrm>
            <a:off x="9677958" y="4119380"/>
            <a:ext cx="46917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TEAM</a:t>
            </a:r>
          </a:p>
          <a:p>
            <a:pPr rtl="0" fontAlgn="base">
              <a:buNone/>
            </a:pP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Vinitha Mandari</a:t>
            </a:r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Aryanshi Dutt</a:t>
            </a:r>
          </a:p>
          <a:p>
            <a:pPr rtl="0" fontAlgn="base">
              <a:buNone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Bhagyashree Swarna</a:t>
            </a:r>
            <a:b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Sai Supriya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42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041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EE37B-1D60-E3D0-9CD8-39C464E19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LOGIN AND SIGN UP</a:t>
            </a:r>
            <a:endParaRPr lang="en-US" sz="5900" spc="-100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AF45CBB-90A2-C163-04B3-B2FF82B2D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83" y="608776"/>
            <a:ext cx="5435757" cy="3373042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5075A0E-E0EA-3EAC-C4EF-FFB5CD60E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757" y="602789"/>
            <a:ext cx="5603652" cy="338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03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75359A-0695-9E1C-CE2A-3BBA5260C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spc="-100"/>
              <a:t>ELECTRONIC COMPONENTS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6B0259-F7B4-93DB-C15B-B02F028BD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1" r="-1" b="1432"/>
          <a:stretch>
            <a:fillRect/>
          </a:stretch>
        </p:blipFill>
        <p:spPr bwMode="auto">
          <a:xfrm>
            <a:off x="5120640" y="759599"/>
            <a:ext cx="6367271" cy="533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3" name="Rectangle 2062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7423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2E1FFA-5952-B19E-8818-052A96088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spc="-100"/>
              <a:t>FURNITURE COMPONENTS</a:t>
            </a:r>
          </a:p>
        </p:txBody>
      </p:sp>
      <p:pic>
        <p:nvPicPr>
          <p:cNvPr id="7" name="Content Placeholder 6" descr="Screens screenshot of a website&#10;&#10;AI-generated content may be incorrect.">
            <a:extLst>
              <a:ext uri="{FF2B5EF4-FFF2-40B4-BE49-F238E27FC236}">
                <a16:creationId xmlns:a16="http://schemas.microsoft.com/office/drawing/2014/main" id="{8AAEBAA2-050C-FB61-1D64-256744922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7" r="-1" b="8561"/>
          <a:stretch>
            <a:fillRect/>
          </a:stretch>
        </p:blipFill>
        <p:spPr>
          <a:xfrm>
            <a:off x="5107725" y="759599"/>
            <a:ext cx="6367271" cy="533065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1119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0064D-46E0-F581-96E0-0A91FFBEE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CART COMPONENT</a:t>
            </a:r>
          </a:p>
        </p:txBody>
      </p:sp>
      <p:pic>
        <p:nvPicPr>
          <p:cNvPr id="5" name="Content Placeholder 4" descr="A screenshot of a shopping cart&#10;&#10;AI-generated content may be incorrect.">
            <a:extLst>
              <a:ext uri="{FF2B5EF4-FFF2-40B4-BE49-F238E27FC236}">
                <a16:creationId xmlns:a16="http://schemas.microsoft.com/office/drawing/2014/main" id="{422204DD-670A-0602-5F1F-4E2D40434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87087"/>
            <a:ext cx="10126824" cy="428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38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A4F9F-4E14-67DA-80AB-411C7695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PAYMENT COMPONENT</a:t>
            </a:r>
          </a:p>
        </p:txBody>
      </p:sp>
      <p:pic>
        <p:nvPicPr>
          <p:cNvPr id="7" name="Picture 6" descr="A screenshot of a checkout form&#10;&#10;AI-generated content may be incorrect.">
            <a:extLst>
              <a:ext uri="{FF2B5EF4-FFF2-40B4-BE49-F238E27FC236}">
                <a16:creationId xmlns:a16="http://schemas.microsoft.com/office/drawing/2014/main" id="{08DDB57D-DA00-1BC3-362D-76EF72DD1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11" r="-4" b="-4"/>
          <a:stretch>
            <a:fillRect/>
          </a:stretch>
        </p:blipFill>
        <p:spPr>
          <a:xfrm>
            <a:off x="6218489" y="475569"/>
            <a:ext cx="5589947" cy="3892070"/>
          </a:xfrm>
          <a:prstGeom prst="rect">
            <a:avLst/>
          </a:prstGeom>
        </p:spPr>
      </p:pic>
      <p:pic>
        <p:nvPicPr>
          <p:cNvPr id="5" name="Content Placeholder 4" descr="A screenshot of a contact form&#10;&#10;AI-generated content may be incorrect.">
            <a:extLst>
              <a:ext uri="{FF2B5EF4-FFF2-40B4-BE49-F238E27FC236}">
                <a16:creationId xmlns:a16="http://schemas.microsoft.com/office/drawing/2014/main" id="{FA6B3A1D-BFB1-0C0E-0D88-F93D6C174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44125"/>
          <a:stretch>
            <a:fillRect/>
          </a:stretch>
        </p:blipFill>
        <p:spPr>
          <a:xfrm>
            <a:off x="1114224" y="516167"/>
            <a:ext cx="5350781" cy="363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85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4433A-54F4-6132-DFD6-A33C512C3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408"/>
            <a:ext cx="3449286" cy="4601183"/>
          </a:xfrm>
        </p:spPr>
        <p:txBody>
          <a:bodyPr/>
          <a:lstStyle/>
          <a:p>
            <a:r>
              <a:rPr lang="en-IN" dirty="0"/>
              <a:t>ORDER-CONFIRMATION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AC5EBB0-9DD7-D73C-2C5C-ADCE1E82C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918" y="349266"/>
            <a:ext cx="7108296" cy="5738216"/>
          </a:xfrm>
        </p:spPr>
      </p:pic>
    </p:spTree>
    <p:extLst>
      <p:ext uri="{BB962C8B-B14F-4D97-AF65-F5344CB8AC3E}">
        <p14:creationId xmlns:p14="http://schemas.microsoft.com/office/powerpoint/2010/main" val="2393090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E3E65-6696-B196-98A7-A2FC37FF7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1526C-CD5B-411A-8377-F2D0CACC4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Achievements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7279F-0DF4-F7BF-0AC7-CA0D28875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Built a responsive frontend using Angular</a:t>
            </a:r>
          </a:p>
          <a:p>
            <a:r>
              <a:rPr lang="en-US" sz="2400" dirty="0"/>
              <a:t>Implemented dynamic data updates and validations</a:t>
            </a:r>
          </a:p>
          <a:p>
            <a:r>
              <a:rPr lang="en-US" sz="2400" dirty="0"/>
              <a:t>Developed basic CRUD operations for product management</a:t>
            </a:r>
          </a:p>
          <a:p>
            <a:r>
              <a:rPr lang="en-US" sz="2400" dirty="0"/>
              <a:t>Gained hands-on experience with Angular components and services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46520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4FC17-9910-90E5-E52A-384804755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82A96-DE04-CDA4-4B1B-09AC62D3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6D4C3-E450-2988-764C-D84D83642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Add backend integration for full eCommerce functionality</a:t>
            </a:r>
          </a:p>
          <a:p>
            <a:pPr>
              <a:lnSpc>
                <a:spcPct val="100000"/>
              </a:lnSpc>
            </a:pPr>
            <a:r>
              <a:rPr lang="en-US" dirty="0"/>
              <a:t>Introduce product filtering and search features</a:t>
            </a:r>
          </a:p>
          <a:p>
            <a:pPr>
              <a:lnSpc>
                <a:spcPct val="100000"/>
              </a:lnSpc>
            </a:pPr>
            <a:r>
              <a:rPr lang="en-US" dirty="0"/>
              <a:t>Enhance UI with animations and better responsiveness</a:t>
            </a:r>
          </a:p>
          <a:p>
            <a:pPr>
              <a:lnSpc>
                <a:spcPct val="100000"/>
              </a:lnSpc>
            </a:pPr>
            <a:r>
              <a:rPr lang="en-US" dirty="0"/>
              <a:t>Integration with more payment gateways</a:t>
            </a:r>
          </a:p>
          <a:p>
            <a:pPr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7181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687D6-9320-1901-F39E-DBDC56A81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4106"/>
            <a:ext cx="9144000" cy="238760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617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825D-8AEA-85F1-9E70-C67764B63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ACD60-2843-120F-4401-A417D455E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100" dirty="0"/>
              <a:t>ShopBold is an Angular-based eCommerce platform designed to provide a seamless shopping experience. </a:t>
            </a:r>
          </a:p>
          <a:p>
            <a:pPr marL="0" indent="0">
              <a:buNone/>
            </a:pPr>
            <a:r>
              <a:rPr lang="en-US" sz="2100" dirty="0"/>
              <a:t>It offers a responsive UI, secure transactions, and scalable architecture.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8775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CD5A9-62CA-76AD-4AFE-6B2C7499C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3243-C0E7-3D66-B156-B85B56C5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Stack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44B67E3-F9A4-68EE-92CD-5EDDC3CFB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575" y="2101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7BCD317-B11D-B183-9251-C8626BD77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626519"/>
              </p:ext>
            </p:extLst>
          </p:nvPr>
        </p:nvGraphicFramePr>
        <p:xfrm>
          <a:off x="4321625" y="1295790"/>
          <a:ext cx="6607633" cy="425727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721433">
                  <a:extLst>
                    <a:ext uri="{9D8B030D-6E8A-4147-A177-3AD203B41FA5}">
                      <a16:colId xmlns:a16="http://schemas.microsoft.com/office/drawing/2014/main" val="143551763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619890129"/>
                    </a:ext>
                  </a:extLst>
                </a:gridCol>
              </a:tblGrid>
              <a:tr h="7637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rgbClr val="000000"/>
                          </a:solidFill>
                          <a:effectLst/>
                        </a:rPr>
                        <a:t>Layer</a:t>
                      </a:r>
                      <a:endParaRPr lang="en-US" sz="3200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rgbClr val="000000"/>
                          </a:solidFill>
                          <a:effectLst/>
                        </a:rPr>
                        <a:t>Tools Used​</a:t>
                      </a:r>
                      <a:endParaRPr lang="en-IN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53216"/>
                  </a:ext>
                </a:extLst>
              </a:tr>
              <a:tr h="698700">
                <a:tc>
                  <a:txBody>
                    <a:bodyPr/>
                    <a:lstStyle/>
                    <a:p>
                      <a:pPr algn="l"/>
                      <a:r>
                        <a:rPr lang="en-US" sz="1900" b="1" dirty="0">
                          <a:solidFill>
                            <a:srgbClr val="000000"/>
                          </a:solidFill>
                          <a:effectLst/>
                        </a:rPr>
                        <a:t>Frontend</a:t>
                      </a:r>
                      <a:endParaRPr lang="en-IN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dirty="0">
                          <a:solidFill>
                            <a:srgbClr val="000000"/>
                          </a:solidFill>
                          <a:effectLst/>
                        </a:rPr>
                        <a:t>Angular (Standalone Components)​</a:t>
                      </a:r>
                      <a:endParaRPr lang="en-US" sz="1900" b="0" i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/>
                      <a:endParaRPr lang="en-IN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879197"/>
                  </a:ext>
                </a:extLst>
              </a:tr>
              <a:tr h="6987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dirty="0">
                          <a:solidFill>
                            <a:srgbClr val="000000"/>
                          </a:solidFill>
                          <a:effectLst/>
                        </a:rPr>
                        <a:t>HTTP Requests</a:t>
                      </a:r>
                      <a:endParaRPr lang="en-US" sz="1900" b="1" i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/>
                      <a:endParaRPr lang="en-IN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dirty="0">
                          <a:solidFill>
                            <a:srgbClr val="000000"/>
                          </a:solidFill>
                          <a:effectLst/>
                        </a:rPr>
                        <a:t>Angular </a:t>
                      </a:r>
                      <a:r>
                        <a:rPr lang="en-US" sz="1900" b="0" dirty="0" err="1">
                          <a:solidFill>
                            <a:srgbClr val="000000"/>
                          </a:solidFill>
                          <a:effectLst/>
                        </a:rPr>
                        <a:t>HttpClientModule</a:t>
                      </a:r>
                      <a:r>
                        <a:rPr lang="en-US" sz="1900" b="0" dirty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900" b="0" i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/>
                      <a:endParaRPr lang="en-IN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9153"/>
                  </a:ext>
                </a:extLst>
              </a:tr>
              <a:tr h="698700">
                <a:tc>
                  <a:txBody>
                    <a:bodyPr/>
                    <a:lstStyle/>
                    <a:p>
                      <a:pPr algn="l"/>
                      <a:r>
                        <a:rPr lang="en-US" sz="1900" b="1" dirty="0">
                          <a:solidFill>
                            <a:srgbClr val="000000"/>
                          </a:solidFill>
                          <a:effectLst/>
                        </a:rPr>
                        <a:t>Backend</a:t>
                      </a:r>
                      <a:endParaRPr lang="en-IN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dirty="0">
                          <a:solidFill>
                            <a:srgbClr val="000000"/>
                          </a:solidFill>
                          <a:effectLst/>
                        </a:rPr>
                        <a:t>JSON Server</a:t>
                      </a:r>
                      <a:endParaRPr lang="en-US" sz="1900" b="0" i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/>
                      <a:endParaRPr lang="en-IN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850110"/>
                  </a:ext>
                </a:extLst>
              </a:tr>
              <a:tr h="698700">
                <a:tc>
                  <a:txBody>
                    <a:bodyPr/>
                    <a:lstStyle/>
                    <a:p>
                      <a:pPr algn="l"/>
                      <a:r>
                        <a:rPr lang="en-US" sz="1900" b="1" dirty="0">
                          <a:solidFill>
                            <a:srgbClr val="000000"/>
                          </a:solidFill>
                          <a:effectLst/>
                        </a:rPr>
                        <a:t>Testing</a:t>
                      </a:r>
                      <a:endParaRPr lang="en-IN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dirty="0">
                          <a:solidFill>
                            <a:srgbClr val="000000"/>
                          </a:solidFill>
                          <a:effectLst/>
                        </a:rPr>
                        <a:t>Jasmine​</a:t>
                      </a:r>
                      <a:endParaRPr lang="en-US" sz="1900" b="0" i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/>
                      <a:endParaRPr lang="en-IN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763078"/>
                  </a:ext>
                </a:extLst>
              </a:tr>
              <a:tr h="6987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 dirty="0">
                          <a:solidFill>
                            <a:srgbClr val="000000"/>
                          </a:solidFill>
                          <a:effectLst/>
                        </a:rPr>
                        <a:t>Storage</a:t>
                      </a:r>
                      <a:endParaRPr lang="en-US" sz="1900" b="1" i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/>
                      <a:endParaRPr lang="en-IN" sz="1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dirty="0" err="1">
                          <a:solidFill>
                            <a:srgbClr val="000000"/>
                          </a:solidFill>
                          <a:effectLst/>
                        </a:rPr>
                        <a:t>localStorage</a:t>
                      </a:r>
                      <a:r>
                        <a:rPr lang="en-US" sz="1900" b="0" dirty="0">
                          <a:solidFill>
                            <a:srgbClr val="000000"/>
                          </a:solidFill>
                          <a:effectLst/>
                        </a:rPr>
                        <a:t>​</a:t>
                      </a:r>
                      <a:endParaRPr lang="en-US" sz="1900" b="0" i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l"/>
                      <a:endParaRPr lang="en-IN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829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161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7772-C01D-8034-0519-6B2B723C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Modules​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D917E-2999-F00C-3E47-65AB29025F68}"/>
              </a:ext>
            </a:extLst>
          </p:cNvPr>
          <p:cNvSpPr txBox="1">
            <a:spLocks/>
          </p:cNvSpPr>
          <p:nvPr/>
        </p:nvSpPr>
        <p:spPr>
          <a:xfrm>
            <a:off x="4539343" y="1749425"/>
            <a:ext cx="4855029" cy="31926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Authentication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Product Catalog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Shopping Cart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Management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Payment Module</a:t>
            </a:r>
          </a:p>
        </p:txBody>
      </p:sp>
    </p:spTree>
    <p:extLst>
      <p:ext uri="{BB962C8B-B14F-4D97-AF65-F5344CB8AC3E}">
        <p14:creationId xmlns:p14="http://schemas.microsoft.com/office/powerpoint/2010/main" val="1302237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80B0-17C9-148A-99B0-6E6C6256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CF36D-B870-90B4-732F-E04A1BF47F2C}"/>
              </a:ext>
            </a:extLst>
          </p:cNvPr>
          <p:cNvSpPr txBox="1">
            <a:spLocks/>
          </p:cNvSpPr>
          <p:nvPr/>
        </p:nvSpPr>
        <p:spPr>
          <a:xfrm>
            <a:off x="4191000" y="183651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Registration and Data Storage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Browse products by category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View detailed product descriptions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items to cart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Adjust quantity and remove items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Proceed to payment and confirm orders</a:t>
            </a:r>
          </a:p>
        </p:txBody>
      </p:sp>
    </p:spTree>
    <p:extLst>
      <p:ext uri="{BB962C8B-B14F-4D97-AF65-F5344CB8AC3E}">
        <p14:creationId xmlns:p14="http://schemas.microsoft.com/office/powerpoint/2010/main" val="295652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D09-CDA3-81CC-92D1-D01290015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76DF3-09B9-E06E-2372-DEF9BB2B7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3325" y="4158342"/>
            <a:ext cx="8181218" cy="1815519"/>
          </a:xfrm>
        </p:spPr>
        <p:txBody>
          <a:bodyPr>
            <a:normAutofit/>
          </a:bodyPr>
          <a:lstStyle/>
          <a:p>
            <a:r>
              <a:rPr lang="en-US" dirty="0"/>
              <a:t>Jasmine and Karma used for frontend testing</a:t>
            </a:r>
          </a:p>
          <a:p>
            <a:r>
              <a:rPr lang="en-US" dirty="0"/>
              <a:t>Test coverage includes components, services on: </a:t>
            </a:r>
            <a:r>
              <a:rPr lang="en-US" altLang="en-US" dirty="0" err="1"/>
              <a:t>AppComponent</a:t>
            </a:r>
            <a:r>
              <a:rPr lang="en-US" altLang="en-US" dirty="0"/>
              <a:t>, </a:t>
            </a:r>
            <a:r>
              <a:rPr lang="en-US" altLang="en-US" dirty="0" err="1"/>
              <a:t>ContentComponent</a:t>
            </a:r>
            <a:r>
              <a:rPr lang="en-US" altLang="en-US" dirty="0"/>
              <a:t>, </a:t>
            </a:r>
            <a:r>
              <a:rPr lang="en-US" altLang="en-US" dirty="0" err="1"/>
              <a:t>HeaderComponent</a:t>
            </a:r>
            <a:r>
              <a:rPr lang="en-US" altLang="en-US" dirty="0"/>
              <a:t>, </a:t>
            </a:r>
            <a:r>
              <a:rPr lang="en-US" altLang="en-US" dirty="0" err="1"/>
              <a:t>CartComponent</a:t>
            </a:r>
            <a:endParaRPr lang="en-US" dirty="0"/>
          </a:p>
          <a:p>
            <a:r>
              <a:rPr lang="en-IN" dirty="0"/>
              <a:t>All unit tests passed</a:t>
            </a:r>
            <a:endParaRPr lang="en-US" altLang="en-US" dirty="0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E9A50B91-148F-EB7A-DA34-43DDBBC04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324" y="717422"/>
            <a:ext cx="7756675" cy="321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59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91B97-973A-2177-3777-4AA3B86D9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F9C6-BCF9-CB2E-5773-10EAB0D19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Backend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5040-9D69-B5E0-828B-3A7B328EB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9" y="864107"/>
            <a:ext cx="2836332" cy="52536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"users": [</a:t>
            </a:r>
          </a:p>
          <a:p>
            <a:pPr marL="0" indent="0">
              <a:buNone/>
            </a:pPr>
            <a:r>
              <a:rPr lang="en-IN" dirty="0"/>
              <a:t>    {</a:t>
            </a:r>
          </a:p>
          <a:p>
            <a:pPr marL="0" indent="0">
              <a:buNone/>
            </a:pPr>
            <a:r>
              <a:rPr lang="en-IN" dirty="0"/>
              <a:t>      "id": "62f9",</a:t>
            </a:r>
          </a:p>
          <a:p>
            <a:pPr marL="0" indent="0">
              <a:buNone/>
            </a:pPr>
            <a:r>
              <a:rPr lang="en-IN" dirty="0"/>
              <a:t>      "name": "</a:t>
            </a:r>
            <a:r>
              <a:rPr lang="en-IN" dirty="0" err="1"/>
              <a:t>supriya</a:t>
            </a:r>
            <a:r>
              <a:rPr lang="en-IN" dirty="0"/>
              <a:t>",</a:t>
            </a:r>
          </a:p>
          <a:p>
            <a:pPr marL="0" indent="0">
              <a:buNone/>
            </a:pPr>
            <a:r>
              <a:rPr lang="en-IN" dirty="0"/>
              <a:t>      "email":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"supriya@gmail.com",</a:t>
            </a:r>
          </a:p>
          <a:p>
            <a:pPr marL="0" indent="0">
              <a:buNone/>
            </a:pPr>
            <a:r>
              <a:rPr lang="en-IN" dirty="0"/>
              <a:t>      "mobile":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"9515831560",</a:t>
            </a:r>
          </a:p>
          <a:p>
            <a:pPr marL="0" indent="0">
              <a:buNone/>
            </a:pPr>
            <a:r>
              <a:rPr lang="en-IN" dirty="0"/>
              <a:t>      "password":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"Supriya@123"</a:t>
            </a:r>
          </a:p>
          <a:p>
            <a:pPr marL="0" indent="0">
              <a:buNone/>
            </a:pPr>
            <a:r>
              <a:rPr lang="en-IN" dirty="0"/>
              <a:t>    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F2F7E-340D-186A-4316-D2CF61DE1AEE}"/>
              </a:ext>
            </a:extLst>
          </p:cNvPr>
          <p:cNvSpPr txBox="1"/>
          <p:nvPr/>
        </p:nvSpPr>
        <p:spPr>
          <a:xfrm>
            <a:off x="7064573" y="326572"/>
            <a:ext cx="487450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"orders": [</a:t>
            </a:r>
          </a:p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   {</a:t>
            </a:r>
          </a:p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     "id": "ad2d",</a:t>
            </a:r>
          </a:p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     "cart": [</a:t>
            </a:r>
          </a:p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       {</a:t>
            </a:r>
          </a:p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         "name": "Apple iPhone 14 - 12GB",</a:t>
            </a:r>
          </a:p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         "description": "\n  Experience the power and elegance of the Apple iPhone 14 with 12GB RAM. ",</a:t>
            </a:r>
          </a:p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         "price": 79999,</a:t>
            </a:r>
          </a:p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         "image": "/Phone.png",</a:t>
            </a:r>
          </a:p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         "quantity": 1</a:t>
            </a:r>
          </a:p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       }</a:t>
            </a:r>
          </a:p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     ],</a:t>
            </a:r>
          </a:p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     "total": 79999,</a:t>
            </a:r>
          </a:p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     "</a:t>
            </a:r>
            <a:r>
              <a:rPr lang="en-I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paymentMethod</a:t>
            </a:r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": "cod",</a:t>
            </a:r>
          </a:p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     "</a:t>
            </a:r>
            <a:r>
              <a:rPr lang="en-I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cardDetails</a:t>
            </a:r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": null,</a:t>
            </a:r>
          </a:p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     "delivery": {</a:t>
            </a:r>
          </a:p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       "</a:t>
            </a:r>
            <a:r>
              <a:rPr lang="en-I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fullName</a:t>
            </a:r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": "</a:t>
            </a:r>
            <a:r>
              <a:rPr lang="en-I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supriya</a:t>
            </a:r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",</a:t>
            </a:r>
          </a:p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       "email": "asdf@gmail.com",</a:t>
            </a:r>
          </a:p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       "phone": "1234567890",</a:t>
            </a:r>
          </a:p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       "street": "Ranga </a:t>
            </a:r>
            <a:r>
              <a:rPr lang="en-I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Bomma</a:t>
            </a:r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Street, </a:t>
            </a:r>
            <a:r>
              <a:rPr lang="en-I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Lalpuram</a:t>
            </a:r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",</a:t>
            </a:r>
          </a:p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       "city": "Guntur",</a:t>
            </a:r>
          </a:p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       "state": "ANDHRA PRADESH",</a:t>
            </a:r>
          </a:p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       "</a:t>
            </a:r>
            <a:r>
              <a:rPr lang="en-I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postalCode</a:t>
            </a:r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": "522017"</a:t>
            </a:r>
          </a:p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     }</a:t>
            </a:r>
          </a:p>
          <a:p>
            <a:r>
              <a:rPr lang="en-I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   }</a:t>
            </a:r>
          </a:p>
          <a:p>
            <a:pPr>
              <a:buNone/>
            </a:pPr>
            <a:endParaRPr lang="en-IN" sz="1600" b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049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C91C9-DA07-B3A1-8D8F-7BE6A5DC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138DE-81F2-67AC-4B73-858782904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Authentication:</a:t>
            </a:r>
            <a:r>
              <a:rPr lang="en-US" sz="2400" dirty="0"/>
              <a:t> User Registration and Login</a:t>
            </a:r>
          </a:p>
          <a:p>
            <a:r>
              <a:rPr lang="en-US" sz="2400" b="1" dirty="0"/>
              <a:t>Product Listing: </a:t>
            </a:r>
            <a:r>
              <a:rPr lang="en-US" sz="2400" dirty="0"/>
              <a:t>Display products from </a:t>
            </a:r>
            <a:r>
              <a:rPr lang="en-US" sz="2400" dirty="0" err="1"/>
              <a:t>db.json</a:t>
            </a:r>
            <a:endParaRPr lang="en-US" sz="2400" dirty="0"/>
          </a:p>
          <a:p>
            <a:r>
              <a:rPr lang="en-US" sz="2400" b="1" dirty="0"/>
              <a:t>Cart: </a:t>
            </a:r>
            <a:r>
              <a:rPr lang="en-US" sz="2400" dirty="0"/>
              <a:t>Add/remove items, Calculates Total</a:t>
            </a:r>
          </a:p>
          <a:p>
            <a:r>
              <a:rPr lang="en-US" sz="2400" b="1" dirty="0"/>
              <a:t>Checkout:</a:t>
            </a:r>
            <a:r>
              <a:rPr lang="en-US" sz="2400" dirty="0"/>
              <a:t> Validate cart and complete purchase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96402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C34D3-51DF-43B3-76BA-88DDD957E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b="1" spc="-100" dirty="0"/>
              <a:t>LANDING PAGE</a:t>
            </a:r>
          </a:p>
        </p:txBody>
      </p:sp>
      <p:pic>
        <p:nvPicPr>
          <p:cNvPr id="3" name="Picture 2" descr="A website with a shoe&#10;&#10;AI-generated content may be incorrect.">
            <a:extLst>
              <a:ext uri="{FF2B5EF4-FFF2-40B4-BE49-F238E27FC236}">
                <a16:creationId xmlns:a16="http://schemas.microsoft.com/office/drawing/2014/main" id="{E41E3933-A73C-E7A9-444E-9B39D120B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36189"/>
            <a:ext cx="76200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6716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D06D31B0D5034A8C762019CF1EE7F6" ma:contentTypeVersion="9" ma:contentTypeDescription="Create a new document." ma:contentTypeScope="" ma:versionID="3ef550f6a2231c7ff4574642c010f247">
  <xsd:schema xmlns:xsd="http://www.w3.org/2001/XMLSchema" xmlns:xs="http://www.w3.org/2001/XMLSchema" xmlns:p="http://schemas.microsoft.com/office/2006/metadata/properties" xmlns:ns3="5c93ba59-5f1e-463e-9531-0b8ae27cbe8b" targetNamespace="http://schemas.microsoft.com/office/2006/metadata/properties" ma:root="true" ma:fieldsID="4cc8d686ede815b92655b9bc2eb410df" ns3:_="">
    <xsd:import namespace="5c93ba59-5f1e-463e-9531-0b8ae27cbe8b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93ba59-5f1e-463e-9531-0b8ae27cbe8b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c93ba59-5f1e-463e-9531-0b8ae27cbe8b" xsi:nil="true"/>
  </documentManagement>
</p:properties>
</file>

<file path=customXml/itemProps1.xml><?xml version="1.0" encoding="utf-8"?>
<ds:datastoreItem xmlns:ds="http://schemas.openxmlformats.org/officeDocument/2006/customXml" ds:itemID="{0F5DF3B8-CD5D-4C4B-9653-1425779FF8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93ba59-5f1e-463e-9531-0b8ae27cbe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FEC2A1-F1DF-47D9-94FE-49D6A132CB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311937-D160-4622-9A4E-AF5E81EC9E11}">
  <ds:schemaRefs>
    <ds:schemaRef ds:uri="http://purl.org/dc/elements/1.1/"/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5c93ba59-5f1e-463e-9531-0b8ae27cbe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2192</TotalTime>
  <Words>469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Frame</vt:lpstr>
      <vt:lpstr>SHOPBOLD</vt:lpstr>
      <vt:lpstr>Project Overview</vt:lpstr>
      <vt:lpstr>Technology Stack</vt:lpstr>
      <vt:lpstr>Application Modules​</vt:lpstr>
      <vt:lpstr>Key Features</vt:lpstr>
      <vt:lpstr>Unit Testing</vt:lpstr>
      <vt:lpstr>Backend Data Structure</vt:lpstr>
      <vt:lpstr>Core Functionalities</vt:lpstr>
      <vt:lpstr>LANDING PAGE</vt:lpstr>
      <vt:lpstr>LOGIN AND SIGN UP</vt:lpstr>
      <vt:lpstr>ELECTRONIC COMPONENTS</vt:lpstr>
      <vt:lpstr>FURNITURE COMPONENTS</vt:lpstr>
      <vt:lpstr>CART COMPONENT</vt:lpstr>
      <vt:lpstr>PAYMENT COMPONENT</vt:lpstr>
      <vt:lpstr>ORDER-CONFIRMATION</vt:lpstr>
      <vt:lpstr>Achievements</vt:lpstr>
      <vt:lpstr>Future Enhancements</vt:lpstr>
      <vt:lpstr>THANK YOU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Mandari, Vinitha (Cognizant)</dc:creator>
  <cp:lastModifiedBy>Mandari, Vinitha (Cognizant)</cp:lastModifiedBy>
  <cp:revision>33</cp:revision>
  <dcterms:created xsi:type="dcterms:W3CDTF">2025-07-22T09:18:15Z</dcterms:created>
  <dcterms:modified xsi:type="dcterms:W3CDTF">2025-07-24T11:58:56Z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0x01010087D06D31B0D5034A8C762019CF1EE7F6</vt:lpwstr>
  </property>
</Properties>
</file>