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AAF4-673B-99DB-2668-74D081793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AF385-3C6A-1CDB-33C2-D32BFD0D1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F2AB93-6C50-7EC4-85AF-6F718CA2E5E4}"/>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5E8E42D0-E090-AF3B-A58B-AC8238197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DC47-E79A-E83F-FE73-3A3FB468134F}"/>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027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8CD2-AF37-F081-6211-F4E58D77D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E46BD8-BFFD-DA85-9810-022826557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845B6-2D3A-6A86-686E-54B0D40946B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9525D268-CA1F-B759-27D7-E2782691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D7101-2F32-1821-7C8A-570F211B0890}"/>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20304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32B4-9963-D5E7-9E57-5B34F6B09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79FCE7-BC15-3E05-1E31-CB913003E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3DFA1-6D9E-1E88-2753-1B18409A2881}"/>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9D7E25E9-19EC-808A-DF3E-3E8F797BF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1AE63-FF79-767A-F813-5575C064F9D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9052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17F3-52E2-249A-5B2F-E1A7F204A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4A0A8-E9DF-8565-6C41-0526E43DC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04374-593B-842B-F1E1-73ADBCFF082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0935CBFB-D8E4-A666-60B4-147F74B4A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63A3F-A3C9-AE93-5088-8E521A9B9ADC}"/>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42948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678-6754-C37B-F303-5798114DC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96F1A0-DB58-34B5-CE76-FC4DA6D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C2818-6430-D24E-66E4-10566A970EDA}"/>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823BADE1-656E-6B7E-1F96-7B9E8C030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0A448-87D8-9F87-64EB-D75408F1631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66027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A7B0-82C0-D657-01FB-BA857C2F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E88DF-D7E2-30E8-E6E2-2CE7861DC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8F90-942A-15AB-D47D-C82303A3A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A6FFA-07C0-A889-2986-CAD13F4D5545}"/>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365F89E7-D0E4-E2E9-985D-B88B2A833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8EEFD-F1FE-212C-DEA1-054CDAE5187B}"/>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93504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115-9040-E008-8F6B-ACE2A110D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6DEAE-D6F3-94B9-50E1-0E8DE12A5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4CB1E-2B96-93E3-A7C5-8378C5C9F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01110-047C-5810-FBC6-2689364B5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31C00-D3A4-3FD6-6B2A-5F3C28921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DA3250-A1B2-98F3-8621-5B0AE3C0C0A1}"/>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8" name="Footer Placeholder 7">
            <a:extLst>
              <a:ext uri="{FF2B5EF4-FFF2-40B4-BE49-F238E27FC236}">
                <a16:creationId xmlns:a16="http://schemas.microsoft.com/office/drawing/2014/main" id="{25CB80FD-4BB7-6167-EEEB-B23782329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0F349-76B4-4A1C-E159-7A1D9FC1105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842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841-D277-FD23-D786-A8AD2230C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73BE8-D8C6-9501-CFFC-E05D30599AE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4" name="Footer Placeholder 3">
            <a:extLst>
              <a:ext uri="{FF2B5EF4-FFF2-40B4-BE49-F238E27FC236}">
                <a16:creationId xmlns:a16="http://schemas.microsoft.com/office/drawing/2014/main" id="{958A60DC-C117-F8BA-C4CA-9B0A76682F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6ABE3-871B-65B9-E10B-BA4B9DAE90F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4354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9B08A-E42C-489E-467C-EECA1AFBCB5A}"/>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3" name="Footer Placeholder 2">
            <a:extLst>
              <a:ext uri="{FF2B5EF4-FFF2-40B4-BE49-F238E27FC236}">
                <a16:creationId xmlns:a16="http://schemas.microsoft.com/office/drawing/2014/main" id="{883A8566-EBA9-EBB1-4E74-2CEB1B12F0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E5C8F-20CB-C454-4197-FC27D8C573C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131201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612A-BBD0-4D37-ECDC-DF79A40B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D515C-9D3D-7BBF-24E5-8D0B01DC3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C658C1-614A-06D7-B9CE-20D0FF17A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C333B-A1A6-4DA1-F0B4-E089770F7AFB}"/>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1386DEE1-8EC8-AC57-944B-CB6FC22B6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A994-FDD5-112B-AD04-BDC5C7883A6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36379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0A2E-B418-461B-A0CC-75901EAD2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CE605-D72B-5D4C-404F-E1081021D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E17023-DC70-55DE-A721-7528AED6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1F5F-613B-0388-7301-065F999A9206}"/>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A5ABB3E8-539B-6C60-8D82-5D5BB8C13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0FF5C-30DA-8301-61CB-9088EAF90C54}"/>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6448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DFA81-C8E1-FB2C-54C6-FB3299EFA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7D05F-00F5-9C35-7823-7DB760A15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425B8-7EF3-C2B7-B0B0-BF484139C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8EA6B8EB-23C2-370A-94FB-1406EB964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39239-9A41-5D6F-60A8-B11A60CD7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A922-3DD1-4035-9952-F458C0320AC4}" type="slidenum">
              <a:rPr lang="en-US" smtClean="0"/>
              <a:t>‹#›</a:t>
            </a:fld>
            <a:endParaRPr lang="en-US"/>
          </a:p>
        </p:txBody>
      </p:sp>
    </p:spTree>
    <p:extLst>
      <p:ext uri="{BB962C8B-B14F-4D97-AF65-F5344CB8AC3E}">
        <p14:creationId xmlns:p14="http://schemas.microsoft.com/office/powerpoint/2010/main" val="240331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warna2772/viz/TwitterUserName/Dashboard1" TargetMode="External"/><Relationship Id="rId2" Type="http://schemas.openxmlformats.org/officeDocument/2006/relationships/hyperlink" Target="https://github.com/swarna-rk/NFTs/blob/main/Prompt%201/Twitter_Username.ipynb" TargetMode="External"/><Relationship Id="rId1" Type="http://schemas.openxmlformats.org/officeDocument/2006/relationships/slideLayout" Target="../slideLayouts/slideLayout1.xml"/><Relationship Id="rId4" Type="http://schemas.openxmlformats.org/officeDocument/2006/relationships/hyperlink" Target="https://github.com/swarna-rk/NFTs/tree/main/Prompt%201/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warna-rk/NFTs/blob/main/Prompt%202/tweets.p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swarna2772/viz/VirginRiverSentimentAnalysis/Dashboard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warna-rk/NFTs/tree/main/Prompt%203/Data" TargetMode="External"/><Relationship Id="rId2" Type="http://schemas.openxmlformats.org/officeDocument/2006/relationships/hyperlink" Target="https://github.com/swarna-rk/NFTs/blob/main/Prompt%203/genadrop.ipynb" TargetMode="External"/><Relationship Id="rId1" Type="http://schemas.openxmlformats.org/officeDocument/2006/relationships/slideLayout" Target="../slideLayouts/slideLayout1.xml"/><Relationship Id="rId4" Type="http://schemas.openxmlformats.org/officeDocument/2006/relationships/hyperlink" Target="https://public.tableau.com/app/profile/swarna2772/viz/NFTs_16571660345040/Dashboard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1060174"/>
            <a:ext cx="9753601" cy="821634"/>
          </a:xfrm>
        </p:spPr>
        <p:txBody>
          <a:bodyPr>
            <a:normAutofit fontScale="90000"/>
          </a:bodyPr>
          <a:lstStyle/>
          <a:p>
            <a:pPr algn="l"/>
            <a:r>
              <a:rPr lang="en-US" sz="2400" b="1" dirty="0">
                <a:latin typeface="+mn-lt"/>
                <a:ea typeface="+mn-ea"/>
                <a:cs typeface="+mn-cs"/>
              </a:rPr>
              <a:t>Prompt 1</a:t>
            </a:r>
            <a:r>
              <a:rPr lang="en-US" sz="1800" dirty="0"/>
              <a:t>  </a:t>
            </a:r>
            <a:br>
              <a:rPr lang="en-US" sz="1800" dirty="0"/>
            </a:br>
            <a:r>
              <a:rPr lang="en-US" sz="1800" i="1" dirty="0"/>
              <a:t>(MINORITY PROGRAMMERS FAVORITE) Pull the accounts on twitter with usernames ending in “.sol”, “.eth”, “.</a:t>
            </a:r>
            <a:r>
              <a:rPr lang="en-US" sz="1800" i="1" dirty="0" err="1"/>
              <a:t>btc</a:t>
            </a:r>
            <a:r>
              <a:rPr lang="en-US" sz="1800" i="1" dirty="0"/>
              <a:t>”, “.algo” and find the top 100 for each with the top followers a. Then scrape bio with NLP toolkit to see what the top .sol, .eth, and .</a:t>
            </a:r>
            <a:r>
              <a:rPr lang="en-US" sz="1800" i="1" dirty="0" err="1"/>
              <a:t>btc</a:t>
            </a:r>
            <a:r>
              <a:rPr lang="en-US" sz="1800" i="1" dirty="0"/>
              <a:t> bios contain )</a:t>
            </a:r>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A </a:t>
            </a:r>
            <a:r>
              <a:rPr lang="en-US" sz="1600" dirty="0" err="1"/>
              <a:t>Jupyter</a:t>
            </a:r>
            <a:r>
              <a:rPr lang="en-US" sz="1600" dirty="0"/>
              <a:t> Notebook - </a:t>
            </a:r>
            <a:r>
              <a:rPr lang="en-US" sz="1600" dirty="0">
                <a:hlinkClick r:id="rId2"/>
              </a:rPr>
              <a:t>NFTs/</a:t>
            </a:r>
            <a:r>
              <a:rPr lang="en-US" sz="1600" dirty="0" err="1">
                <a:hlinkClick r:id="rId2"/>
              </a:rPr>
              <a:t>Twitter_Username.ipynb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Tableau Visualization -   </a:t>
            </a:r>
            <a:r>
              <a:rPr lang="en-US" sz="1600" dirty="0">
                <a:latin typeface="-apple-system"/>
                <a:hlinkClick r:id="rId3"/>
              </a:rPr>
              <a:t>https://public.tableau.com/app/profile/swarna2772/viz/TwitterUserName/Dashboard1</a:t>
            </a:r>
            <a:endParaRPr lang="en-US" sz="1600" dirty="0">
              <a:latin typeface="-apple-system"/>
            </a:endParaRPr>
          </a:p>
          <a:p>
            <a:pPr marL="457200" indent="-457200" algn="l">
              <a:buFont typeface="+mj-lt"/>
              <a:buAutoNum type="arabicPeriod"/>
            </a:pPr>
            <a:r>
              <a:rPr lang="en-US" sz="1600" b="0" i="0" u="none" strike="noStrike" dirty="0">
                <a:effectLst/>
                <a:latin typeface="-apple-system"/>
              </a:rPr>
              <a:t>CSV file used for Tableau - </a:t>
            </a:r>
            <a:r>
              <a:rPr lang="en-US" sz="1600" dirty="0">
                <a:hlinkClick r:id="rId4"/>
              </a:rPr>
              <a:t>NFTs/Prompt 1/Data at main · </a:t>
            </a:r>
            <a:r>
              <a:rPr lang="en-US" sz="1600" dirty="0" err="1">
                <a:hlinkClick r:id="rId4"/>
              </a:rPr>
              <a:t>swarna-rk</a:t>
            </a:r>
            <a:r>
              <a:rPr lang="en-US" sz="1600" dirty="0">
                <a:hlinkClick r:id="rId4"/>
              </a:rPr>
              <a:t>/NFTs (github.com)</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usernames list and other info like follower count and bio using </a:t>
            </a:r>
            <a:r>
              <a:rPr lang="en-US" sz="1600" dirty="0" err="1"/>
              <a:t>Tweepy</a:t>
            </a:r>
            <a:r>
              <a:rPr lang="en-US" sz="1600" dirty="0"/>
              <a:t> API and store it in a </a:t>
            </a:r>
            <a:r>
              <a:rPr lang="en-US" sz="1600" dirty="0" err="1"/>
              <a:t>dataframe</a:t>
            </a:r>
            <a:r>
              <a:rPr lang="en-US" sz="1600" dirty="0"/>
              <a:t>. (This fetches all usernames that contain the words [</a:t>
            </a:r>
            <a:r>
              <a:rPr lang="en-US" sz="1600" dirty="0" err="1"/>
              <a:t>sol,eth,btc,algo</a:t>
            </a:r>
            <a:r>
              <a:rPr lang="en-US" sz="1600" dirty="0"/>
              <a:t>]  </a:t>
            </a:r>
          </a:p>
          <a:p>
            <a:pPr marL="457200" indent="-457200" algn="l">
              <a:buAutoNum type="arabicPeriod"/>
            </a:pPr>
            <a:r>
              <a:rPr lang="en-US" sz="1600" dirty="0"/>
              <a:t>Perform Regex match to filter usernames that end with [</a:t>
            </a:r>
            <a:r>
              <a:rPr lang="en-US" sz="1600" dirty="0" err="1"/>
              <a:t>sol,eth,btc,algo</a:t>
            </a:r>
            <a:r>
              <a:rPr lang="en-US" sz="1600" dirty="0"/>
              <a:t>]  and sort the </a:t>
            </a:r>
            <a:r>
              <a:rPr lang="en-US" sz="1600" dirty="0" err="1"/>
              <a:t>dataframe</a:t>
            </a:r>
            <a:endParaRPr lang="en-US" sz="1600" dirty="0"/>
          </a:p>
          <a:p>
            <a:pPr marL="457200" indent="-457200" algn="l">
              <a:buAutoNum type="arabicPeriod"/>
            </a:pPr>
            <a:r>
              <a:rPr lang="en-US" sz="1600" dirty="0"/>
              <a:t>Save it to csv file</a:t>
            </a:r>
          </a:p>
          <a:p>
            <a:pPr marL="457200" indent="-457200" algn="l">
              <a:buAutoNum type="arabicPeriod"/>
            </a:pPr>
            <a:r>
              <a:rPr lang="en-US" sz="1600" dirty="0"/>
              <a:t>Use the csv file to create visualization in Tableau</a:t>
            </a:r>
          </a:p>
          <a:p>
            <a:pPr marL="457200" indent="-457200" algn="l">
              <a:buFont typeface="Arial" panose="020B0604020202020204" pitchFamily="34" charset="0"/>
              <a:buAutoNum type="arabicPeriod"/>
            </a:pPr>
            <a:r>
              <a:rPr lang="en-US" sz="1600" dirty="0"/>
              <a:t>Tableau visualization contains a table listing Username, bio and follower count per category [</a:t>
            </a:r>
            <a:r>
              <a:rPr lang="en-US" sz="1600" dirty="0" err="1"/>
              <a:t>sol,eth,btc,algo</a:t>
            </a:r>
            <a:r>
              <a:rPr lang="en-US" sz="1600" dirty="0"/>
              <a:t>] . The visualization can load Top N records based on user selection</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47961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1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normAutofit/>
          </a:bodyPr>
          <a:lstStyle/>
          <a:p>
            <a:pPr marL="0" indent="0">
              <a:buNone/>
            </a:pPr>
            <a:r>
              <a:rPr lang="en-US" sz="2000" b="1" dirty="0"/>
              <a:t>Improvements :</a:t>
            </a:r>
          </a:p>
          <a:p>
            <a:pPr marL="0" indent="0">
              <a:buNone/>
            </a:pPr>
            <a:r>
              <a:rPr lang="en-US" sz="2000" dirty="0"/>
              <a:t>Limitation of </a:t>
            </a:r>
            <a:r>
              <a:rPr lang="en-US" sz="2000" dirty="0" err="1"/>
              <a:t>Tweepy</a:t>
            </a:r>
            <a:r>
              <a:rPr lang="en-US" sz="2000" dirty="0"/>
              <a:t> API – It can fetch only 1000 records per item of [</a:t>
            </a:r>
            <a:r>
              <a:rPr lang="en-US" sz="2000" dirty="0" err="1"/>
              <a:t>sol,eth,btc,algo</a:t>
            </a:r>
            <a:r>
              <a:rPr lang="en-US" sz="2000" dirty="0"/>
              <a:t>]. So visualization might not display all usernames available in real-time.</a:t>
            </a:r>
          </a:p>
        </p:txBody>
      </p:sp>
    </p:spTree>
    <p:extLst>
      <p:ext uri="{BB962C8B-B14F-4D97-AF65-F5344CB8AC3E}">
        <p14:creationId xmlns:p14="http://schemas.microsoft.com/office/powerpoint/2010/main" val="1130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2</a:t>
            </a:r>
            <a:r>
              <a:rPr lang="en-US" sz="2200" dirty="0"/>
              <a:t>  </a:t>
            </a:r>
            <a:br>
              <a:rPr lang="en-US" sz="1800" dirty="0"/>
            </a:br>
            <a:r>
              <a:rPr lang="en-US" sz="1800" dirty="0"/>
              <a:t>(</a:t>
            </a:r>
            <a:r>
              <a:rPr lang="en-US" sz="1600" dirty="0"/>
              <a:t>Pull data from twitter on the hashtag #minority and conduct NFT and sentiment analysis. a. Explain your findings and expand on this data)</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NFTs/tweets.py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Heroku – </a:t>
            </a:r>
          </a:p>
          <a:p>
            <a:pPr marL="457200" indent="-457200" algn="l">
              <a:buFont typeface="+mj-lt"/>
              <a:buAutoNum type="arabicPeriod"/>
            </a:pPr>
            <a:r>
              <a:rPr lang="en-US" sz="1600" dirty="0">
                <a:latin typeface="-apple-system"/>
              </a:rPr>
              <a:t>Demo Video - </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Create a </a:t>
            </a:r>
            <a:r>
              <a:rPr lang="en-US" sz="1600" dirty="0" err="1"/>
              <a:t>streamlit</a:t>
            </a:r>
            <a:r>
              <a:rPr lang="en-US" sz="1600" dirty="0"/>
              <a:t> App . User can enter the hashtag(#minority) to fetch tweets since last week</a:t>
            </a:r>
          </a:p>
          <a:p>
            <a:pPr marL="457200" indent="-457200" algn="l">
              <a:buAutoNum type="arabicPeriod"/>
            </a:pPr>
            <a:r>
              <a:rPr lang="en-US" sz="1600" dirty="0"/>
              <a:t>Collect tweet text, user-specific details and created datetime and save it in a </a:t>
            </a:r>
            <a:r>
              <a:rPr lang="en-US" sz="1600" dirty="0" err="1"/>
              <a:t>dataframe</a:t>
            </a:r>
            <a:endParaRPr lang="en-US" sz="1600" dirty="0"/>
          </a:p>
          <a:p>
            <a:pPr marL="457200" indent="-457200" algn="l">
              <a:buAutoNum type="arabicPeriod"/>
            </a:pPr>
            <a:r>
              <a:rPr lang="en-US" sz="1600" dirty="0"/>
              <a:t>Display the </a:t>
            </a:r>
            <a:r>
              <a:rPr lang="en-US" sz="1600" dirty="0" err="1"/>
              <a:t>dataframe</a:t>
            </a:r>
            <a:r>
              <a:rPr lang="en-US" sz="1600" dirty="0"/>
              <a:t> in </a:t>
            </a:r>
            <a:r>
              <a:rPr lang="en-US" sz="1600" dirty="0" err="1"/>
              <a:t>streamlit</a:t>
            </a:r>
            <a:r>
              <a:rPr lang="en-US" sz="1600" dirty="0"/>
              <a:t> App.</a:t>
            </a:r>
          </a:p>
          <a:p>
            <a:pPr marL="457200" indent="-457200" algn="l">
              <a:buAutoNum type="arabicPeriod"/>
            </a:pPr>
            <a:r>
              <a:rPr lang="en-US" sz="1600" dirty="0" err="1"/>
              <a:t>Streamlit</a:t>
            </a:r>
            <a:r>
              <a:rPr lang="en-US" sz="1600" dirty="0"/>
              <a:t> App has a select box to select the index of the tweet. Sentiment Analysis is performed on this tweet using Hugging Face model and results are displayed as a </a:t>
            </a:r>
            <a:r>
              <a:rPr lang="en-US" sz="1600" dirty="0" err="1"/>
              <a:t>barchart</a:t>
            </a:r>
            <a:r>
              <a:rPr lang="en-US" sz="1600" dirty="0"/>
              <a:t>.</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147810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2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This is not an elegant and crisp design for sentiment analysis. Given more time, I would have avoided </a:t>
            </a:r>
            <a:r>
              <a:rPr lang="en-US" sz="2000" dirty="0" err="1"/>
              <a:t>Streamlit</a:t>
            </a:r>
            <a:r>
              <a:rPr lang="en-US" sz="2000" dirty="0"/>
              <a:t> Implementation. The select-box to know the polarity scores is not ideal.</a:t>
            </a:r>
          </a:p>
          <a:p>
            <a:pPr marL="0" indent="0">
              <a:buNone/>
            </a:pPr>
            <a:endParaRPr lang="en-US" sz="2000" dirty="0"/>
          </a:p>
          <a:p>
            <a:pPr marL="0" indent="0">
              <a:buNone/>
            </a:pPr>
            <a:r>
              <a:rPr lang="en-US" sz="2000" dirty="0"/>
              <a:t>Below is the link of a sample Sentiment Analysis Dashboard I did earlier.</a:t>
            </a:r>
          </a:p>
          <a:p>
            <a:pPr marL="0" indent="0">
              <a:buNone/>
            </a:pPr>
            <a:r>
              <a:rPr lang="fr-FR" sz="1400" dirty="0">
                <a:hlinkClick r:id="rId2"/>
              </a:rPr>
              <a:t>Twitter Sentiment </a:t>
            </a:r>
            <a:r>
              <a:rPr lang="fr-FR" sz="1400" dirty="0" err="1">
                <a:hlinkClick r:id="rId2"/>
              </a:rPr>
              <a:t>Analysis</a:t>
            </a:r>
            <a:r>
              <a:rPr lang="fr-FR" sz="1400" dirty="0">
                <a:hlinkClick r:id="rId2"/>
              </a:rPr>
              <a:t> - Virgin River | Tableau Public</a:t>
            </a:r>
            <a:endParaRPr lang="en-US" sz="2000" dirty="0"/>
          </a:p>
          <a:p>
            <a:pPr marL="0" indent="0">
              <a:buNone/>
            </a:pPr>
            <a:endParaRPr lang="en-US" sz="1600" dirty="0"/>
          </a:p>
        </p:txBody>
      </p:sp>
    </p:spTree>
    <p:extLst>
      <p:ext uri="{BB962C8B-B14F-4D97-AF65-F5344CB8AC3E}">
        <p14:creationId xmlns:p14="http://schemas.microsoft.com/office/powerpoint/2010/main" val="14594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3</a:t>
            </a:r>
            <a:r>
              <a:rPr lang="en-US" sz="2200" dirty="0"/>
              <a:t>  </a:t>
            </a:r>
            <a:br>
              <a:rPr lang="en-US" sz="1800" dirty="0"/>
            </a:br>
            <a:r>
              <a:rPr lang="en-US" sz="1800" dirty="0"/>
              <a:t>(</a:t>
            </a:r>
            <a:r>
              <a:rPr lang="en-US" sz="1600" dirty="0"/>
              <a:t>Trend Comparison of Hashtags [“#nftlaunchapd”,”#AlgorandNFTs”,”#CELONFTs”,”#PolygonNFTs”,”#NEARNFTs”]</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a:t>
            </a:r>
            <a:r>
              <a:rPr lang="en-US" sz="1600" dirty="0" err="1">
                <a:hlinkClick r:id="rId2"/>
              </a:rPr>
              <a:t>genadrop.ipynb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CSV files  –  </a:t>
            </a:r>
            <a:r>
              <a:rPr lang="en-US" sz="1600" dirty="0">
                <a:hlinkClick r:id="rId3"/>
              </a:rPr>
              <a:t>NFTs/Prompt 3/Data at main · </a:t>
            </a:r>
            <a:r>
              <a:rPr lang="en-US" sz="1600" dirty="0" err="1">
                <a:hlinkClick r:id="rId3"/>
              </a:rPr>
              <a:t>swarna-rk</a:t>
            </a:r>
            <a:r>
              <a:rPr lang="en-US" sz="1600" dirty="0">
                <a:hlinkClick r:id="rId3"/>
              </a:rPr>
              <a:t>/NFTs (github.com)</a:t>
            </a:r>
            <a:endParaRPr lang="en-US" sz="1600" dirty="0"/>
          </a:p>
          <a:p>
            <a:pPr marL="457200" indent="-457200" algn="l">
              <a:buFont typeface="+mj-lt"/>
              <a:buAutoNum type="arabicPeriod"/>
            </a:pPr>
            <a:r>
              <a:rPr lang="en-US" sz="1600" dirty="0">
                <a:latin typeface="-apple-system"/>
              </a:rPr>
              <a:t>Tableau Visualization - </a:t>
            </a:r>
            <a:r>
              <a:rPr lang="en-US" sz="1600" b="0" i="0" u="none" strike="noStrike" dirty="0">
                <a:effectLst/>
                <a:latin typeface="-apple-system"/>
                <a:hlinkClick r:id="rId4"/>
              </a:rPr>
              <a:t>https://public.tableau.com/app/profile/swarna2772/viz/NFTs_16571660345040/Dashboard1</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tweets for the hashtags using </a:t>
            </a:r>
            <a:r>
              <a:rPr lang="en-US" sz="1600" dirty="0" err="1"/>
              <a:t>Tweepy</a:t>
            </a:r>
            <a:r>
              <a:rPr lang="en-US" sz="1600" dirty="0"/>
              <a:t> API and save it separately as CSV file</a:t>
            </a:r>
          </a:p>
          <a:p>
            <a:pPr marL="457200" indent="-457200" algn="l">
              <a:buAutoNum type="arabicPeriod"/>
            </a:pPr>
            <a:r>
              <a:rPr lang="en-US" sz="1600" dirty="0"/>
              <a:t>Combine all CSV files to one and use it for Tableau Visualization</a:t>
            </a:r>
          </a:p>
          <a:p>
            <a:pPr marL="457200" indent="-457200" algn="l">
              <a:buAutoNum type="arabicPeriod"/>
            </a:pPr>
            <a:r>
              <a:rPr lang="en-US" sz="1600" dirty="0"/>
              <a:t>Tableau </a:t>
            </a:r>
            <a:r>
              <a:rPr lang="en-US" sz="1600" dirty="0" err="1"/>
              <a:t>DashBoard</a:t>
            </a:r>
            <a:r>
              <a:rPr lang="en-US" sz="1600" dirty="0"/>
              <a:t> highlights activities on these hashtags over a week’s time. </a:t>
            </a:r>
          </a:p>
          <a:p>
            <a:pPr marL="457200" indent="-457200" algn="l">
              <a:buAutoNum type="arabicPeriod"/>
            </a:pPr>
            <a:r>
              <a:rPr lang="en-US" sz="1600" dirty="0"/>
              <a:t>Tableau </a:t>
            </a:r>
            <a:r>
              <a:rPr lang="en-US" sz="1600" dirty="0" err="1"/>
              <a:t>DashBoard</a:t>
            </a:r>
            <a:r>
              <a:rPr lang="en-US" sz="1600" dirty="0"/>
              <a:t> highlights No of tweets per hashtag breakdown based on date</a:t>
            </a:r>
          </a:p>
          <a:p>
            <a:pPr marL="457200" indent="-457200" algn="l">
              <a:buAutoNum type="arabicPeriod"/>
            </a:pPr>
            <a:r>
              <a:rPr lang="en-US" sz="1600" dirty="0"/>
              <a:t>Tableau </a:t>
            </a:r>
            <a:r>
              <a:rPr lang="en-US" sz="1600" dirty="0" err="1"/>
              <a:t>DashBoard</a:t>
            </a:r>
            <a:r>
              <a:rPr lang="en-US" sz="1600" dirty="0"/>
              <a:t> highlights most liked tweets per hashtag</a:t>
            </a:r>
          </a:p>
          <a:p>
            <a:pPr marL="457200" indent="-457200" algn="l">
              <a:buAutoNum type="arabicPeriod"/>
            </a:pPr>
            <a:r>
              <a:rPr lang="en-US" sz="1600" dirty="0"/>
              <a:t>Tableau </a:t>
            </a:r>
            <a:r>
              <a:rPr lang="en-US" sz="1600" dirty="0" err="1"/>
              <a:t>DashBoard</a:t>
            </a:r>
            <a:r>
              <a:rPr lang="en-US" sz="1600" dirty="0"/>
              <a:t> highlights Top users who tweet the most and their details.</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25947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3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Limitations of using </a:t>
            </a:r>
            <a:r>
              <a:rPr lang="en-US" sz="2000" dirty="0" err="1"/>
              <a:t>Tweepy</a:t>
            </a:r>
            <a:r>
              <a:rPr lang="en-US" sz="2000" dirty="0"/>
              <a:t> API : -</a:t>
            </a:r>
          </a:p>
          <a:p>
            <a:r>
              <a:rPr lang="en-US" sz="2000" dirty="0"/>
              <a:t>I was able to fetch only a week’s tweets. Given more time, would have fetched YTD tweets </a:t>
            </a:r>
          </a:p>
          <a:p>
            <a:r>
              <a:rPr lang="en-US" sz="2000" dirty="0"/>
              <a:t>Not able to fetch geo coordinates. Given more time, would have performed clustering based on geo coordinates</a:t>
            </a:r>
          </a:p>
          <a:p>
            <a:pPr marL="0" indent="0">
              <a:buNone/>
            </a:pPr>
            <a:endParaRPr lang="en-US" sz="1600" dirty="0"/>
          </a:p>
        </p:txBody>
      </p:sp>
    </p:spTree>
    <p:extLst>
      <p:ext uri="{BB962C8B-B14F-4D97-AF65-F5344CB8AC3E}">
        <p14:creationId xmlns:p14="http://schemas.microsoft.com/office/powerpoint/2010/main" val="314543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691</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Prompt 1   (MINORITY PROGRAMMERS FAVORITE) Pull the accounts on twitter with usernames ending in “.sol”, “.eth”, “.btc”, “.algo” and find the top 100 for each with the top followers a. Then scrape bio with NLP toolkit to see what the top .sol, .eth, and .btc bios contain )</vt:lpstr>
      <vt:lpstr>Prompt 1 contd.. </vt:lpstr>
      <vt:lpstr>Prompt 2   (Pull data from twitter on the hashtag #minority and conduct NFT and sentiment analysis. a. Explain your findings and expand on this data)</vt:lpstr>
      <vt:lpstr>Prompt 2 contd.. </vt:lpstr>
      <vt:lpstr>Prompt 3   (Trend Comparison of Hashtags [“#nftlaunchapd”,”#AlgorandNFTs”,”#CELONFTs”,”#PolygonNFTs”,”#NEARNFTs”]</vt:lpstr>
      <vt:lpstr>Prompt 3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1</dc:title>
  <dc:creator>vinodh krishnan</dc:creator>
  <cp:lastModifiedBy>vinodh krishnan</cp:lastModifiedBy>
  <cp:revision>4</cp:revision>
  <dcterms:created xsi:type="dcterms:W3CDTF">2022-07-07T21:11:02Z</dcterms:created>
  <dcterms:modified xsi:type="dcterms:W3CDTF">2022-07-07T22:40:11Z</dcterms:modified>
</cp:coreProperties>
</file>