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lnSpcReduction="20000"/>
          </a:bodyPr>
          <a:lstStyle/>
          <a:p>
            <a:r>
              <a:rPr lang="en-US" sz="2800" dirty="0"/>
              <a:t>Section - G</a:t>
            </a:r>
          </a:p>
          <a:p>
            <a:r>
              <a:rPr lang="en-US" sz="2800" dirty="0" err="1"/>
              <a:t>Swarnamalya</a:t>
            </a:r>
            <a:r>
              <a:rPr lang="en-US" sz="2800" dirty="0"/>
              <a:t> A S– PES2UG19CS418</a:t>
            </a:r>
          </a:p>
          <a:p>
            <a:r>
              <a:rPr lang="en-US" sz="2800" dirty="0" err="1"/>
              <a:t>Sowhith</a:t>
            </a:r>
            <a:r>
              <a:rPr lang="en-US" sz="2800" dirty="0"/>
              <a:t> Reddy– PES2UG19CS403</a:t>
            </a:r>
            <a:endParaRPr lang="en-GB" sz="2800" dirty="0"/>
          </a:p>
          <a:p>
            <a:r>
              <a:rPr lang="en-US" sz="2800" dirty="0"/>
              <a:t>Tilak Vignesh </a:t>
            </a:r>
            <a:r>
              <a:rPr lang="en-US" sz="2800"/>
              <a:t>– PES2UG19CS432</a:t>
            </a:r>
            <a:endParaRPr lang="en-GB" sz="2800" dirty="0"/>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3152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https://github.com/swarna0712/CarShare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Conveyance Manager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fontScale="70000" lnSpcReduction="20000"/>
          </a:bodyPr>
          <a:lstStyle/>
          <a:p>
            <a:r>
              <a:rPr lang="en-IN" sz="3400" dirty="0">
                <a:solidFill>
                  <a:schemeClr val="tx2">
                    <a:lumMod val="75000"/>
                  </a:schemeClr>
                </a:solidFill>
              </a:rPr>
              <a:t>Conveyance is one of the major problems which we face.</a:t>
            </a:r>
          </a:p>
          <a:p>
            <a:r>
              <a:rPr lang="en-IN" sz="3400" dirty="0">
                <a:solidFill>
                  <a:schemeClr val="tx2">
                    <a:lumMod val="75000"/>
                  </a:schemeClr>
                </a:solidFill>
              </a:rPr>
              <a:t>We are trying to solve this issue by:</a:t>
            </a:r>
          </a:p>
          <a:p>
            <a:pPr lvl="1">
              <a:buFont typeface="Wingdings" panose="05000000000000000000" pitchFamily="2" charset="2"/>
              <a:buChar char="Ø"/>
            </a:pPr>
            <a:r>
              <a:rPr lang="en-IN" sz="3400" dirty="0">
                <a:solidFill>
                  <a:schemeClr val="tx2">
                    <a:lumMod val="75000"/>
                  </a:schemeClr>
                </a:solidFill>
              </a:rPr>
              <a:t>creating a separate portal for people to post their travel details</a:t>
            </a:r>
          </a:p>
          <a:p>
            <a:pPr lvl="1">
              <a:buFont typeface="Wingdings" panose="05000000000000000000" pitchFamily="2" charset="2"/>
              <a:buChar char="Ø"/>
            </a:pPr>
            <a:r>
              <a:rPr lang="en-IN" sz="3400" dirty="0">
                <a:solidFill>
                  <a:schemeClr val="tx2">
                    <a:lumMod val="75000"/>
                  </a:schemeClr>
                </a:solidFill>
              </a:rPr>
              <a:t>allow others to view, search and request someone to tag along (for pooling) on such posts</a:t>
            </a:r>
          </a:p>
          <a:p>
            <a:pPr lvl="1">
              <a:buFont typeface="Wingdings" panose="05000000000000000000" pitchFamily="2" charset="2"/>
              <a:buChar char="Ø"/>
            </a:pPr>
            <a:r>
              <a:rPr lang="en-IN" sz="3800" dirty="0">
                <a:solidFill>
                  <a:schemeClr val="tx2">
                    <a:lumMod val="75000"/>
                  </a:schemeClr>
                </a:solidFill>
              </a:rPr>
              <a:t>can be accepted or rejected by user</a:t>
            </a:r>
          </a:p>
          <a:p>
            <a:pPr>
              <a:buFont typeface="Wingdings" panose="05000000000000000000" pitchFamily="2" charset="2"/>
              <a:buChar char="Ø"/>
            </a:pPr>
            <a:r>
              <a:rPr lang="en-IN" sz="3400" dirty="0">
                <a:solidFill>
                  <a:schemeClr val="tx2">
                    <a:lumMod val="75000"/>
                  </a:schemeClr>
                </a:solidFill>
              </a:rPr>
              <a:t>Web application where you can </a:t>
            </a:r>
            <a:r>
              <a:rPr lang="en-US" sz="3400" dirty="0">
                <a:solidFill>
                  <a:schemeClr val="tx2">
                    <a:lumMod val="75000"/>
                  </a:schemeClr>
                </a:solidFill>
              </a:rPr>
              <a:t>connect with people who they would want to share a ride with.</a:t>
            </a:r>
          </a:p>
          <a:p>
            <a:pPr>
              <a:buFont typeface="Wingdings" panose="05000000000000000000" pitchFamily="2" charset="2"/>
              <a:buChar char="Ø"/>
            </a:pPr>
            <a:r>
              <a:rPr lang="en-IN" sz="3400" dirty="0">
                <a:solidFill>
                  <a:schemeClr val="tx2">
                    <a:lumMod val="75000"/>
                  </a:schemeClr>
                </a:solidFill>
              </a:rPr>
              <a:t>This project aims at assisting people who want to commute to places.</a:t>
            </a:r>
          </a:p>
          <a:p>
            <a:pPr>
              <a:buFont typeface="Wingdings" panose="05000000000000000000" pitchFamily="2" charset="2"/>
              <a:buChar char="Ø"/>
            </a:pPr>
            <a:r>
              <a:rPr lang="en-US" sz="3400" dirty="0">
                <a:solidFill>
                  <a:schemeClr val="tx2">
                    <a:lumMod val="75000"/>
                  </a:schemeClr>
                </a:solidFill>
              </a:rPr>
              <a:t>Add your travel details or just request someone to tag along!</a:t>
            </a:r>
            <a:endParaRPr lang="en-IN" sz="3400" dirty="0">
              <a:solidFill>
                <a:schemeClr val="tx2">
                  <a:lumMod val="75000"/>
                </a:schemeClr>
              </a:solidFill>
            </a:endParaRPr>
          </a:p>
          <a:p>
            <a:pPr lvl="2">
              <a:buFont typeface="Wingdings" panose="05000000000000000000" pitchFamily="2" charset="2"/>
              <a:buChar char="Ø"/>
            </a:pPr>
            <a:endParaRPr lang="en-US" dirty="0">
              <a:solidFill>
                <a:schemeClr val="tx2">
                  <a:lumMod val="75000"/>
                </a:schemeClr>
              </a:solidFill>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295400"/>
            <a:ext cx="8229600" cy="5287962"/>
          </a:xfrm>
        </p:spPr>
        <p:txBody>
          <a:bodyPr>
            <a:normAutofit fontScale="92500" lnSpcReduction="10000"/>
          </a:bodyPr>
          <a:lstStyle/>
          <a:p>
            <a:r>
              <a:rPr lang="en-IN" sz="2800" dirty="0">
                <a:solidFill>
                  <a:schemeClr val="tx2">
                    <a:lumMod val="75000"/>
                  </a:schemeClr>
                </a:solidFill>
              </a:rPr>
              <a:t>Login Page – Takes email and password to login</a:t>
            </a:r>
          </a:p>
          <a:p>
            <a:r>
              <a:rPr lang="en-IN" sz="2800" dirty="0">
                <a:solidFill>
                  <a:schemeClr val="tx2">
                    <a:lumMod val="75000"/>
                  </a:schemeClr>
                </a:solidFill>
              </a:rPr>
              <a:t>Register Page – Signs up the user with basic info</a:t>
            </a:r>
          </a:p>
          <a:p>
            <a:r>
              <a:rPr lang="en-IN" sz="2800" dirty="0">
                <a:solidFill>
                  <a:schemeClr val="tx2">
                    <a:lumMod val="75000"/>
                  </a:schemeClr>
                </a:solidFill>
              </a:rPr>
              <a:t>Users Page – Displays all the users who are using the app along with their basic info</a:t>
            </a:r>
          </a:p>
          <a:p>
            <a:r>
              <a:rPr lang="en-IN" sz="2800" dirty="0">
                <a:solidFill>
                  <a:schemeClr val="tx2">
                    <a:lumMod val="75000"/>
                  </a:schemeClr>
                </a:solidFill>
              </a:rPr>
              <a:t>Available Rides Page – Displays all the posts created by the users about their travel details</a:t>
            </a:r>
          </a:p>
          <a:p>
            <a:r>
              <a:rPr lang="en-IN" sz="2800" dirty="0">
                <a:solidFill>
                  <a:schemeClr val="tx2">
                    <a:lumMod val="75000"/>
                  </a:schemeClr>
                </a:solidFill>
              </a:rPr>
              <a:t>Add Travel Route Page – Enables the user to add their travel details</a:t>
            </a:r>
          </a:p>
          <a:p>
            <a:r>
              <a:rPr lang="en-IN" sz="2800" dirty="0">
                <a:solidFill>
                  <a:schemeClr val="tx2">
                    <a:lumMod val="75000"/>
                  </a:schemeClr>
                </a:solidFill>
              </a:rPr>
              <a:t>Account – Displays the user details and their posts</a:t>
            </a:r>
          </a:p>
          <a:p>
            <a:r>
              <a:rPr lang="en-IN" sz="2800" dirty="0">
                <a:solidFill>
                  <a:schemeClr val="tx2">
                    <a:lumMod val="75000"/>
                  </a:schemeClr>
                </a:solidFill>
              </a:rPr>
              <a:t>Dashboard – Presents the users with Change Username, Contact Us and Change Password Pages</a:t>
            </a:r>
          </a:p>
          <a:p>
            <a:r>
              <a:rPr lang="en-IN" sz="2800" dirty="0">
                <a:solidFill>
                  <a:schemeClr val="tx2">
                    <a:lumMod val="75000"/>
                  </a:schemeClr>
                </a:solidFill>
              </a:rPr>
              <a:t>Home page – Takes the user to the home page</a:t>
            </a:r>
          </a:p>
          <a:p>
            <a:endParaRPr lang="en-IN" sz="2800" dirty="0">
              <a:solidFill>
                <a:schemeClr val="tx2">
                  <a:lumMod val="75000"/>
                </a:schemeClr>
              </a:solidFill>
            </a:endParaRPr>
          </a:p>
          <a:p>
            <a:endParaRPr lang="en-US" sz="2800" dirty="0">
              <a:solidFill>
                <a:schemeClr val="tx2">
                  <a:lumMod val="75000"/>
                </a:schemeClr>
              </a:solidFill>
            </a:endParaRPr>
          </a:p>
          <a:p>
            <a:endParaRPr lang="en-GB" dirty="0"/>
          </a:p>
        </p:txBody>
      </p:sp>
    </p:spTree>
    <p:extLst>
      <p:ext uri="{BB962C8B-B14F-4D97-AF65-F5344CB8AC3E}">
        <p14:creationId xmlns:p14="http://schemas.microsoft.com/office/powerpoint/2010/main" val="291855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152400" y="1295400"/>
            <a:ext cx="8915400" cy="5287962"/>
          </a:xfrm>
        </p:spPr>
        <p:txBody>
          <a:bodyPr>
            <a:normAutofit/>
          </a:bodyPr>
          <a:lstStyle/>
          <a:p>
            <a:pPr marL="0" indent="0">
              <a:buNone/>
            </a:pPr>
            <a:r>
              <a:rPr lang="en-IN" sz="2800" dirty="0">
                <a:solidFill>
                  <a:schemeClr val="tx2">
                    <a:lumMod val="75000"/>
                  </a:schemeClr>
                </a:solidFill>
              </a:rPr>
              <a:t>The users have to login into the app if the account is created they have to sign up to the app using unique username, email, password in order to access its functionalities. After logging in, the users can add their travel details such as source, destination, date, time etc. These posts are accessible in the Available Rides page. The users can delete their posts, if they wish to, from the Accounts Page. If the users want to tag along with someone, then they can search for the travel details and the app filters out the same and presents to them. The users have to comment on the post if they want to travel along. If they wish to change their basic info then it can be done in through the dashboard.</a:t>
            </a:r>
          </a:p>
          <a:p>
            <a:endParaRPr lang="en-US" sz="2800" dirty="0">
              <a:solidFill>
                <a:schemeClr val="tx2">
                  <a:lumMod val="75000"/>
                </a:schemeClr>
              </a:solidFill>
            </a:endParaRPr>
          </a:p>
          <a:p>
            <a:endParaRPr lang="en-GB" dirty="0"/>
          </a:p>
        </p:txBody>
      </p:sp>
    </p:spTree>
    <p:extLst>
      <p:ext uri="{BB962C8B-B14F-4D97-AF65-F5344CB8AC3E}">
        <p14:creationId xmlns:p14="http://schemas.microsoft.com/office/powerpoint/2010/main" val="402790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r>
              <a:rPr lang="en-US" dirty="0"/>
              <a:t>Mongoose</a:t>
            </a:r>
          </a:p>
          <a:p>
            <a:r>
              <a:rPr lang="en-US" dirty="0" err="1"/>
              <a:t>Mongodb</a:t>
            </a:r>
            <a:endParaRPr lang="en-US" dirty="0"/>
          </a:p>
          <a:p>
            <a:r>
              <a:rPr lang="en-US" dirty="0"/>
              <a:t>React</a:t>
            </a:r>
          </a:p>
          <a:p>
            <a:r>
              <a:rPr lang="en-US" dirty="0"/>
              <a:t>Express</a:t>
            </a:r>
          </a:p>
          <a:p>
            <a:r>
              <a:rPr lang="en-US" dirty="0"/>
              <a:t>Body-parser</a:t>
            </a:r>
          </a:p>
          <a:p>
            <a:r>
              <a:rPr lang="en-US" dirty="0"/>
              <a:t>React-router-</a:t>
            </a:r>
            <a:r>
              <a:rPr lang="en-US" dirty="0" err="1"/>
              <a:t>dom</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err="1"/>
              <a:t>Swarnamalya</a:t>
            </a:r>
            <a:r>
              <a:rPr lang="en-US" dirty="0"/>
              <a:t> A S – ReactJS</a:t>
            </a:r>
          </a:p>
          <a:p>
            <a:r>
              <a:rPr lang="en-US" dirty="0" err="1"/>
              <a:t>Sowhith</a:t>
            </a:r>
            <a:r>
              <a:rPr lang="en-US" dirty="0"/>
              <a:t> Reddy – NodeJS and </a:t>
            </a:r>
            <a:r>
              <a:rPr lang="en-US" dirty="0" err="1"/>
              <a:t>ExpressJS</a:t>
            </a:r>
            <a:endParaRPr lang="en-US" dirty="0"/>
          </a:p>
          <a:p>
            <a:r>
              <a:rPr lang="en-US" dirty="0"/>
              <a:t>Tilak Vignesh - </a:t>
            </a:r>
            <a:r>
              <a:rPr lang="en-US" dirty="0" err="1"/>
              <a:t>Mongodb</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414</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UE19CS204 – Web Technologies Mini Project</vt:lpstr>
      <vt:lpstr>Abstract</vt:lpstr>
      <vt:lpstr>Abstract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HTG</cp:lastModifiedBy>
  <cp:revision>7</cp:revision>
  <dcterms:created xsi:type="dcterms:W3CDTF">2020-11-18T05:59:33Z</dcterms:created>
  <dcterms:modified xsi:type="dcterms:W3CDTF">2020-12-06T15:01:21Z</dcterms:modified>
</cp:coreProperties>
</file>