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21602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SWARNA </a:t>
            </a:r>
            <a:r>
              <a:rPr lang="en-IN" sz="1200" b="1" dirty="0">
                <a:latin typeface="Times New Roman"/>
                <a:cs typeface="Times New Roman"/>
              </a:rPr>
              <a:t>N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au7212211061</a:t>
            </a:r>
            <a:r>
              <a:rPr lang="en-IN" sz="1200" b="1" dirty="0" smtClean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 smtClean="0">
                <a:latin typeface="Times New Roman"/>
                <a:cs typeface="Times New Roman"/>
              </a:rPr>
              <a:t>EMAIL:</a:t>
            </a:r>
            <a:endParaRPr lang="en-IN" sz="1200" b="1" spc="-25" dirty="0" smtClean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lang="en-IN"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nagarajnagan1968</a:t>
            </a:r>
            <a:r>
              <a:rPr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@</a:t>
            </a:r>
            <a:r>
              <a:rPr sz="1200" b="1" u="heavy" spc="-25" dirty="0" err="1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gmail</a:t>
            </a:r>
            <a:r>
              <a:rPr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lang="en-IN"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com</a:t>
            </a:r>
            <a:r>
              <a:rPr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b="1" spc="-2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913</Words>
  <Application>Microsoft Office PowerPoint</Application>
  <PresentationFormat>Custom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5</cp:revision>
  <dcterms:created xsi:type="dcterms:W3CDTF">2023-11-01T05:25:17Z</dcterms:created>
  <dcterms:modified xsi:type="dcterms:W3CDTF">2023-11-01T06:38:52Z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