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1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488950" y="546100"/>
            <a:ext cx="8045450" cy="299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2675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FLOOD MONITORING AND EARLY WARNING SYSTEM(IOT)</a:t>
            </a:r>
            <a:endParaRPr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764030">
              <a:lnSpc>
                <a:spcPct val="107000"/>
              </a:lnSpc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SWARNA N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764030">
              <a:lnSpc>
                <a:spcPct val="107000"/>
              </a:lnSpc>
            </a:pPr>
            <a:r>
              <a:rPr lang="en-US" sz="1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en-US" sz="1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-1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lang="en-US" sz="1400" spc="-1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721221106110</a:t>
            </a:r>
            <a:endParaRPr lang="en-US" sz="1400" spc="-1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764030">
              <a:lnSpc>
                <a:spcPct val="107000"/>
              </a:lnSpc>
            </a:pPr>
            <a:r>
              <a:rPr lang="en-US" sz="1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EMAIL</a:t>
            </a:r>
            <a:r>
              <a:rPr lang="en-US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spc="-1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1400" spc="-1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nagarajnagan1968@gmail.com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767715">
              <a:lnSpc>
                <a:spcPct val="108000"/>
              </a:lnSpc>
            </a:pPr>
            <a:r>
              <a:rPr lang="en-US" sz="1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sz="1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1400" b="1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sz="1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l">
              <a:tabLst>
                <a:tab pos="476250" algn="l"/>
              </a:tabLst>
            </a:pPr>
            <a:r>
              <a:rPr lang="en-US" sz="2400" b="1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STEP</a:t>
            </a:r>
            <a:r>
              <a:rPr lang="en-US" sz="2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sz="2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Login/Authentication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l">
              <a:lnSpc>
                <a:spcPct val="100000"/>
              </a:lnSpc>
              <a:tabLst>
                <a:tab pos="476250" algn="l"/>
              </a:tabLst>
            </a:pPr>
            <a:endParaRPr sz="1200" dirty="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3441700"/>
            <a:ext cx="62484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0" y="546100"/>
            <a:ext cx="617220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24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SELECTION &amp; CURRENT STATUS OF THE LOACTION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841500"/>
            <a:ext cx="6477000" cy="832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450" y="519791"/>
            <a:ext cx="676244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2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LOCATION-BASED INFORMATION AND ALERTS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473200"/>
            <a:ext cx="6400800" cy="82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1111250" y="1384300"/>
            <a:ext cx="4953000" cy="26834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1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 for Sensor Data</a:t>
            </a:r>
            <a:r>
              <a:rPr lang="en-I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1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SensorData</a:t>
            </a: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IN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IN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sensorName</a:t>
            </a: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[50];</a:t>
            </a:r>
            <a:endParaRPr lang="en-IN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float </a:t>
            </a:r>
            <a:r>
              <a:rPr lang="en-IN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waterLevel</a:t>
            </a: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IN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1100" b="1" dirty="0" smtClean="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100" b="1" spc="-10" dirty="0" smtClean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5450" y="571500"/>
            <a:ext cx="629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Flood Monitoring System in C: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5050" y="3822700"/>
            <a:ext cx="54864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//Simulate Sensor Data:</a:t>
            </a:r>
            <a:endParaRPr lang="en-IN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 {</a:t>
            </a:r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SensorData</a:t>
            </a:r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sensor1, sensor2;</a:t>
            </a:r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(sensor1.sensorName, "River A");</a:t>
            </a:r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sensor1.waterLevel = 5.2;</a:t>
            </a:r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(sensor2.sensorName, "Area B");</a:t>
            </a:r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sensor2.waterLevel = 8.9;</a:t>
            </a:r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Display sensor data</a:t>
            </a:r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("Sensor Name: %s\</a:t>
            </a:r>
            <a:r>
              <a:rPr lang="en-IN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nWater</a:t>
            </a:r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Level: %.1f\n\n", sensor1.sensorName, sensor1.waterLevel);</a:t>
            </a:r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("Sensor Name: %s\</a:t>
            </a:r>
            <a:r>
              <a:rPr lang="en-IN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nWater</a:t>
            </a:r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Level: %.1f\n\n", sensor2.sensorName, sensor2.waterLevel);</a:t>
            </a:r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Add logic for comparing data, generating alerts based on thresholds, etc.</a:t>
            </a:r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For instance, if sensor1.waterLevel &gt; threshold, generate an alert for River A.</a:t>
            </a:r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2650" y="17653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54050" y="241300"/>
            <a:ext cx="5791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//Implement Flood Alert Logic:</a:t>
            </a:r>
            <a:endParaRPr lang="en-IN" b="1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 {</a:t>
            </a:r>
            <a:endParaRPr lang="en-US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... (Sensor data simulation as shown previously)</a:t>
            </a:r>
            <a:endParaRPr lang="en-US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Alert logic</a:t>
            </a: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(sensor1.waterLevel &gt; 7.0) {</a:t>
            </a:r>
            <a:endParaRPr lang="en-US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("High water level detected in %s! Flood warning!\n", sensor1.sensorName);</a:t>
            </a:r>
            <a:endParaRPr lang="en-US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Add more conditions for different sensors, areas, or additional thresholds.</a:t>
            </a: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  <a:endParaRPr lang="en-US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1417</Words>
  <Application>WPS Presentation</Application>
  <PresentationFormat>Custom</PresentationFormat>
  <Paragraphs>67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varshu</dc:creator>
  <cp:lastModifiedBy>rithi</cp:lastModifiedBy>
  <cp:revision>11</cp:revision>
  <dcterms:created xsi:type="dcterms:W3CDTF">2023-11-01T04:55:00Z</dcterms:created>
  <dcterms:modified xsi:type="dcterms:W3CDTF">2023-11-01T09:00:17Z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2023-10-28T05:30:00Z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2023-11-01T05:30:00Z</vt:filetime>
  </property>
  <property fmtid="{D5CDD505-2E9C-101B-9397-08002B2CF9AE}" pid="5" name="Producer">
    <vt:lpwstr>www.ilovepdf.com</vt:lpwstr>
  </property>
  <property fmtid="{D5CDD505-2E9C-101B-9397-08002B2CF9AE}" pid="6" name="ICV">
    <vt:lpwstr>2F8F9D1126D340AA91B385E6827D252F_13</vt:lpwstr>
  </property>
  <property fmtid="{D5CDD505-2E9C-101B-9397-08002B2CF9AE}" pid="7" name="KSOProductBuildVer">
    <vt:lpwstr>1033-12.2.0.13266</vt:lpwstr>
  </property>
</Properties>
</file>