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7010604" cy="1844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5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 smtClean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 smtClean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0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 smtClean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9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 smtClean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lang="en-IN" sz="2000" b="1" spc="-120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 smtClean="0">
                <a:solidFill>
                  <a:srgbClr val="43529F"/>
                </a:solidFill>
                <a:latin typeface="Arial"/>
                <a:cs typeface="Arial"/>
              </a:rPr>
              <a:t>SYSTEM</a:t>
            </a:r>
            <a:r>
              <a:rPr sz="2000" b="1" spc="-55" dirty="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SWARNA N </a:t>
            </a: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lang="en-IN" sz="1200" b="1" spc="-45" dirty="0" smtClean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au7212211061</a:t>
            </a:r>
            <a:r>
              <a:rPr lang="en-IN" sz="1200" b="1" dirty="0" smtClean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lang="en-IN"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nagarajnagan1968</a:t>
            </a:r>
            <a:r>
              <a:rPr sz="1200" b="1" u="heavy" spc="-2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@gmail.com </a:t>
            </a:r>
            <a:r>
              <a:rPr sz="1200" b="1" spc="-2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IN" sz="1200" b="1" spc="-28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5" dirty="0" smtClean="0">
                <a:latin typeface="Times New Roman"/>
                <a:cs typeface="Times New Roman"/>
              </a:rPr>
              <a:t>PHASE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912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3</cp:revision>
  <dcterms:created xsi:type="dcterms:W3CDTF">2023-11-01T05:25:17Z</dcterms:created>
  <dcterms:modified xsi:type="dcterms:W3CDTF">2023-11-01T06:46:42Z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