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9" r:id="rId3"/>
    <p:sldId id="257" r:id="rId4"/>
    <p:sldId id="260" r:id="rId5"/>
    <p:sldId id="261" r:id="rId6"/>
    <p:sldId id="262" r:id="rId7"/>
    <p:sldId id="263" r:id="rId8"/>
    <p:sldId id="264" r:id="rId9"/>
    <p:sldId id="278" r:id="rId10"/>
    <p:sldId id="276" r:id="rId11"/>
    <p:sldId id="275" r:id="rId12"/>
    <p:sldId id="27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422AF8-38D4-49B2-A216-BA06AEF965E8}" v="2" dt="2023-06-05T16:31:02.538"/>
    <p1510:client id="{AFB6BA86-C12F-4AFC-A406-3AEF8A1E88EB}" v="12" dt="2023-06-06T08:56:45.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2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warna Baisa" userId="ace7c1e67303bdc4" providerId="LiveId" clId="{AFB6BA86-C12F-4AFC-A406-3AEF8A1E88EB}"/>
    <pc:docChg chg="custSel addSld modSld">
      <pc:chgData name="Swarna Baisa" userId="ace7c1e67303bdc4" providerId="LiveId" clId="{AFB6BA86-C12F-4AFC-A406-3AEF8A1E88EB}" dt="2023-06-06T11:34:06.309" v="116" actId="20577"/>
      <pc:docMkLst>
        <pc:docMk/>
      </pc:docMkLst>
      <pc:sldChg chg="modSp mod">
        <pc:chgData name="Swarna Baisa" userId="ace7c1e67303bdc4" providerId="LiveId" clId="{AFB6BA86-C12F-4AFC-A406-3AEF8A1E88EB}" dt="2023-06-06T11:34:06.309" v="116" actId="20577"/>
        <pc:sldMkLst>
          <pc:docMk/>
          <pc:sldMk cId="1685041249" sldId="256"/>
        </pc:sldMkLst>
        <pc:spChg chg="mod">
          <ac:chgData name="Swarna Baisa" userId="ace7c1e67303bdc4" providerId="LiveId" clId="{AFB6BA86-C12F-4AFC-A406-3AEF8A1E88EB}" dt="2023-06-06T11:34:06.309" v="116" actId="20577"/>
          <ac:spMkLst>
            <pc:docMk/>
            <pc:sldMk cId="1685041249" sldId="256"/>
            <ac:spMk id="6" creationId="{FF7BB0C7-3507-E7E0-BDFD-05A33AEE3C1B}"/>
          </ac:spMkLst>
        </pc:spChg>
      </pc:sldChg>
      <pc:sldChg chg="modSp mod">
        <pc:chgData name="Swarna Baisa" userId="ace7c1e67303bdc4" providerId="LiveId" clId="{AFB6BA86-C12F-4AFC-A406-3AEF8A1E88EB}" dt="2023-06-06T08:59:55.416" v="88" actId="20577"/>
        <pc:sldMkLst>
          <pc:docMk/>
          <pc:sldMk cId="148658962" sldId="264"/>
        </pc:sldMkLst>
        <pc:spChg chg="mod">
          <ac:chgData name="Swarna Baisa" userId="ace7c1e67303bdc4" providerId="LiveId" clId="{AFB6BA86-C12F-4AFC-A406-3AEF8A1E88EB}" dt="2023-06-06T08:59:55.416" v="88" actId="20577"/>
          <ac:spMkLst>
            <pc:docMk/>
            <pc:sldMk cId="148658962" sldId="264"/>
            <ac:spMk id="3" creationId="{5E5CA9F1-9F1D-EFEC-9C87-D6249B2AFA7B}"/>
          </ac:spMkLst>
        </pc:spChg>
      </pc:sldChg>
      <pc:sldChg chg="modSp mod modTransition">
        <pc:chgData name="Swarna Baisa" userId="ace7c1e67303bdc4" providerId="LiveId" clId="{AFB6BA86-C12F-4AFC-A406-3AEF8A1E88EB}" dt="2023-06-06T08:59:07.170" v="87" actId="20577"/>
        <pc:sldMkLst>
          <pc:docMk/>
          <pc:sldMk cId="563945292" sldId="275"/>
        </pc:sldMkLst>
        <pc:spChg chg="mod">
          <ac:chgData name="Swarna Baisa" userId="ace7c1e67303bdc4" providerId="LiveId" clId="{AFB6BA86-C12F-4AFC-A406-3AEF8A1E88EB}" dt="2023-06-06T08:59:07.170" v="87" actId="20577"/>
          <ac:spMkLst>
            <pc:docMk/>
            <pc:sldMk cId="563945292" sldId="275"/>
            <ac:spMk id="3" creationId="{A9BA5C15-A5C8-DAA2-4993-7B802188E5C5}"/>
          </ac:spMkLst>
        </pc:spChg>
      </pc:sldChg>
      <pc:sldChg chg="modTransition">
        <pc:chgData name="Swarna Baisa" userId="ace7c1e67303bdc4" providerId="LiveId" clId="{AFB6BA86-C12F-4AFC-A406-3AEF8A1E88EB}" dt="2023-06-06T08:56:16.433" v="17"/>
        <pc:sldMkLst>
          <pc:docMk/>
          <pc:sldMk cId="2654040372" sldId="276"/>
        </pc:sldMkLst>
      </pc:sldChg>
      <pc:sldChg chg="addSp delSp modSp new mod modTransition">
        <pc:chgData name="Swarna Baisa" userId="ace7c1e67303bdc4" providerId="LiveId" clId="{AFB6BA86-C12F-4AFC-A406-3AEF8A1E88EB}" dt="2023-06-06T08:41:55.211" v="16"/>
        <pc:sldMkLst>
          <pc:docMk/>
          <pc:sldMk cId="2186833060" sldId="278"/>
        </pc:sldMkLst>
        <pc:spChg chg="mod">
          <ac:chgData name="Swarna Baisa" userId="ace7c1e67303bdc4" providerId="LiveId" clId="{AFB6BA86-C12F-4AFC-A406-3AEF8A1E88EB}" dt="2023-06-06T08:33:38.486" v="3" actId="20577"/>
          <ac:spMkLst>
            <pc:docMk/>
            <pc:sldMk cId="2186833060" sldId="278"/>
            <ac:spMk id="2" creationId="{2E25AD53-29EF-1925-993B-046F17D33A44}"/>
          </ac:spMkLst>
        </pc:spChg>
        <pc:spChg chg="del">
          <ac:chgData name="Swarna Baisa" userId="ace7c1e67303bdc4" providerId="LiveId" clId="{AFB6BA86-C12F-4AFC-A406-3AEF8A1E88EB}" dt="2023-06-06T08:40:49.966" v="4" actId="931"/>
          <ac:spMkLst>
            <pc:docMk/>
            <pc:sldMk cId="2186833060" sldId="278"/>
            <ac:spMk id="3" creationId="{2EFC6797-62EF-5B4A-1898-54CD74F24D84}"/>
          </ac:spMkLst>
        </pc:spChg>
        <pc:picChg chg="add mod">
          <ac:chgData name="Swarna Baisa" userId="ace7c1e67303bdc4" providerId="LiveId" clId="{AFB6BA86-C12F-4AFC-A406-3AEF8A1E88EB}" dt="2023-06-06T08:41:38.513" v="13" actId="1076"/>
          <ac:picMkLst>
            <pc:docMk/>
            <pc:sldMk cId="2186833060" sldId="278"/>
            <ac:picMk id="5" creationId="{5F6B3E81-BE63-26DC-943C-DAF078611800}"/>
          </ac:picMkLst>
        </pc:picChg>
        <pc:picChg chg="add mod">
          <ac:chgData name="Swarna Baisa" userId="ace7c1e67303bdc4" providerId="LiveId" clId="{AFB6BA86-C12F-4AFC-A406-3AEF8A1E88EB}" dt="2023-06-06T08:41:42.114" v="15" actId="1076"/>
          <ac:picMkLst>
            <pc:docMk/>
            <pc:sldMk cId="2186833060" sldId="278"/>
            <ac:picMk id="7" creationId="{06593A8F-08C5-A9A2-0A76-03AD771F3D2D}"/>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4T05:35:01.983"/>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5:35:34.22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5:35:35.30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5:35:36.255"/>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5:35:37.237"/>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5:35:47.924"/>
    </inkml:context>
    <inkml:brush xml:id="br0">
      <inkml:brushProperty name="width" value="0.35" units="cm"/>
      <inkml:brushProperty name="height" value="0.35" units="cm"/>
      <inkml:brushProperty name="color" value="#FFFFFF"/>
    </inkml:brush>
  </inkml:definitions>
  <inkml:trace contextRef="#ctx0" brushRef="#br0">826 1148 24575,'1069'0'0,"-1022"-2"0,83-15 0,-73 7 0,63-15 0,-85 15 0,1 3 0,0 0 0,44-1 0,258 8 0,-139 2 0,-182-3 0,1-1 0,-1-1 0,22-6 0,-19 5 0,39-6 0,189 10 0,-4-1 0,-215-2 0,30-7 0,-34 5 0,48-4 0,-60 9 0,112 1 0,-122-1 0,-1 1 0,1-1 0,-1 1 0,1-1 0,-1 1 0,0 0 0,1 0 0,-1 0 0,0 1 0,0-1 0,4 3 0,-6-4 0,0 1 0,1-1 0,-1 1 0,1-1 0,-1 1 0,0-1 0,1 1 0,-1-1 0,0 1 0,0 0 0,1-1 0,-1 1 0,0 0 0,0-1 0,0 1 0,0-1 0,0 1 0,0 0 0,0-1 0,0 1 0,0 0 0,0-1 0,0 1 0,0 0 0,0-1 0,-1 1 0,1-1 0,0 1 0,0 0 0,-1-1 0,1 1 0,0-1 0,-1 1 0,1-1 0,-1 1 0,1-1 0,0 1 0,-1-1 0,1 1 0,-1-1 0,0 0 0,1 1 0,-1-1 0,1 0 0,-1 0 0,1 1 0,-1-1 0,-1 0 0,-17 10 0,-1-1 0,0-2 0,0 0 0,-1 0 0,-31 4 0,29-6 0,-88 19 0,0-4 0,-2-5 0,-168 1 0,-142-17 0,403 2 0,0 1 0,0 2 0,0 0 0,-35 12 0,27-8 0,-36 7 0,-156 19 0,216-33 0,0 0 0,-1 0 0,1 0 0,0 0 0,-6 3 0,10-4 0,0 1 0,-1-1 0,1 0 0,0 0 0,-1 1 0,1-1 0,0 0 0,-1 0 0,1 1 0,0-1 0,-1 0 0,1 1 0,0-1 0,0 0 0,0 1 0,-1-1 0,1 1 0,0-1 0,0 0 0,0 1 0,0-1 0,0 1 0,0-1 0,-1 1 0,2 0 0,-1-1 0,0 1 0,1 0 0,-1-1 0,0 1 0,1 0 0,-1-1 0,1 1 0,-1 0 0,1-1 0,0 1 0,-1-1 0,1 1 0,-1-1 0,1 1 0,0-1 0,1 1 0,9 5 0,0-1 0,0 0 0,0-1 0,23 6 0,51 5 0,-80-14 0,84 8 0,1-3 0,101-8 0,-50-1 0,167 3 0,-284 2 0,0 0 0,36 9 0,-32-6 0,34 4 0,242-7 0,-157-4 0,-141 2 0,-1 0 0,0 0 0,0 0 0,0-1 0,0 0 0,0 0 0,0-1 0,-1 1 0,6-3 0,-7 3 0,-1-1 0,0 1 0,0-1 0,0 0 0,0 0 0,0 1 0,-1-1 0,1 0 0,0 0 0,-1-1 0,0 1 0,1 0 0,-1 0 0,0-1 0,0 1 0,0-1 0,-1 1 0,1-1 0,0-4 0,1-1 0,-1 0 0,-1 0 0,1 0 0,-2 0 0,1 0 0,-1 0 0,-1-8 0,1 11 0,0 1 0,-1 0 0,1 0 0,-1 1 0,1-1 0,-1 0 0,0 0 0,-1 1 0,1-1 0,0 1 0,-1 0 0,0 0 0,0 0 0,0 0 0,-5-3 0,-7-4 0,-1 1 0,-1 1 0,1 0 0,-1 1 0,0 1 0,-1 1 0,0 1 0,1 0 0,-2 1 0,1 1 0,-33 0 0,-391 1 0,185 4 0,122-2 0,-185 25 0,-29 19 0,-533-1 0,-30-47 0,857 1 0,-57-11 0,-39-1 0,110 14 0,27 0 0,28 0 0,28 3 0,0 2 0,53 13 0,-26-5 0,614 87 0,-606-92 0,242 17 0,483-27 0,-775 1 0,0-2 0,36-8 0,-34 6 0,50-4 0,-28 8 0,-43 1 0,-36 1 0,-148 0 0,-466-2 0,253-28 0,247-2 0,41 7 0,39 10 0,0-4 0,1-2 0,1-3 0,2-2 0,-78-45 0,117 59 0,1-1 0,-32-26 0,44 32 0,-1-1 0,1 1 0,0-1 0,0-1 0,1 1 0,0-1 0,0 0 0,1 0 0,-5-12 0,2-2 0,0 0 0,2-1 0,1 0 0,0 0 0,2 0 0,0-33 0,1 29 0,-2 0 0,-7-35 0,5 40 0,2 0 0,0-1 0,1 1 0,2-28 0,0 48 0,0 0 0,0-1 0,0 1 0,1 0 0,-1 0 0,1 0 0,0 0 0,0-1 0,-1 1 0,1 0 0,0 0 0,1 1 0,-1-1 0,0 0 0,1 0 0,-1 0 0,1 1 0,-1-1 0,1 1 0,0-1 0,-1 1 0,1 0 0,0 0 0,0 0 0,0 0 0,0 0 0,0 0 0,0 0 0,0 1 0,1-1 0,-1 1 0,3-1 0,5 0 0,0 1 0,0 0 0,0 1 0,0 0 0,0 1 0,10 3 0,48 13 0,-1 3 0,-1 4 0,-1 2 0,-1 3 0,109 69 0,-167-95 0,-1 0 0,1 0 0,-1 0 0,0 1 0,0 0 0,0 0 0,-1 0 0,0 1 0,0-1 0,0 1 0,0 0 0,-1 0 0,5 12 0,-5-5 0,0 0 0,0 0 0,-2 0 0,1 0 0,-2 0 0,0 17 0,0-18 0,-1 0 0,0 0 0,0 0 0,-1-1 0,-6 20 0,7-27 0,-1 0 0,0 0 0,0 0 0,-1-1 0,1 1 0,-1 0 0,0-1 0,1 0 0,-2 1 0,1-1 0,0 0 0,-1-1 0,1 1 0,-1-1 0,0 1 0,0-1 0,0 0 0,-6 2 0,-10 2 0,1-1 0,-1-1 0,0 0 0,0-2 0,-1 0 0,1-2 0,0 0 0,-1-1 0,1-1 0,0-1 0,-22-6 0,29 6 0,0-2 0,0 0 0,1 0 0,-1-1 0,1-1 0,1 0 0,0 0 0,0-1 0,0-1 0,-16-17 0,21 20 0,0-1 0,0-1 0,1 1 0,0-1 0,1 0 0,-1 0 0,2 0 0,-1 0 0,1-1 0,0 1 0,1-1 0,0 0 0,0 0 0,1 0 0,0 0 0,1-16 0,1 21 0,-1 1 0,1-1 0,0 1 0,0-1 0,0 1 0,1-1 0,-1 1 0,1 0 0,0 0 0,0 0 0,0 0 0,0 0 0,0 0 0,1 0 0,-1 1 0,1-1 0,0 1 0,-1 0 0,1 0 0,0 0 0,1 0 0,-1 0 0,0 1 0,0-1 0,1 1 0,3-1 0,8-2 0,1 0 0,-1 1 0,1 0 0,24 0 0,-8 1 0,-1 2 0,0 2 0,0 0 0,0 2 0,60 16 0,-70-14 0,-1 2 0,0 0 0,0 1 0,-1 2 0,0-1 0,0 2 0,-2 1 0,1 0 0,22 23 0,-28-23 0,0 1 0,-1 0 0,0 1 0,-1 0 0,0 0 0,-2 1 0,0 0 0,0 1 0,4 18 0,-7-21 0,-2 0 0,0 0 0,-1 1 0,0-1 0,-1 0 0,-1 1 0,0-1 0,-1 0 0,-1 1 0,0-1 0,-8 27 0,7-33 0,0-1 0,-1 1 0,0-1 0,-1 0 0,0-1 0,0 1 0,0-1 0,-1 0 0,1 0 0,-1 0 0,-1-1 0,1 0 0,-1 0 0,0-1 0,0 1 0,-1-2 0,-12 6 0,5-3 0,0-1 0,1-1 0,-2 0 0,1-1 0,0-1 0,0 0 0,-1-1 0,-25-1 0,36-1 0,1 1 0,-1-1 0,1 0 0,-1 0 0,1-1 0,0 1 0,-1-1 0,1 0 0,0 0 0,0 0 0,0-1 0,1 1 0,-1-1 0,0 0 0,-2-4 0,1 2 0,1 0 0,0-1 0,0 0 0,0 0 0,1 0 0,0-1 0,0 1 0,-4-14 0,3 2 0,1 0 0,1 0 0,0 0 0,1-1 0,1 1 0,3-32 0,-2 46 0,-1 1 0,0-1 0,1 0 0,0 0 0,0 1 0,0-1 0,0 0 0,0 1 0,1-1 0,0 1 0,-1 0 0,1-1 0,0 1 0,1 0 0,-1 0 0,1 0 0,-1 1 0,1-1 0,0 1 0,0-1 0,0 1 0,0 0 0,0 0 0,1 0 0,-1 0 0,1 1 0,-1 0 0,1-1 0,-1 1 0,1 0 0,0 1 0,0-1 0,7 0 0,-9 1 0,1 0 0,0 0 0,-1 0 0,1-1 0,0 1 0,-1-1 0,1 0 0,-1 0 0,1 0 0,-1 0 0,1 0 0,-1 0 0,0-1 0,0 1 0,3-3 0,-4 2 0,0 1 0,-1-1 0,1 0 0,0 1 0,-1-1 0,0 0 0,1 0 0,-1 0 0,0 1 0,0-1 0,0 0 0,0 0 0,0 0 0,0 0 0,0 1 0,-1-1 0,1 0 0,-1 0 0,1 1 0,-1-1 0,0 0 0,0 0 0,0 1 0,0-1 0,-1-1 0,-14-23 0,-1 0 0,-1 1 0,-1 1 0,-26-26 0,14 17 0,-494-610 0,521 637 0,-5-9 0,-1 1 0,0 1 0,-1 0 0,-1 0 0,0 1 0,-15-12 0,26 24 0,0-1 0,0 1 0,0-1 0,0 1 0,0-1 0,0 1 0,1 0 0,-1 0 0,0-1 0,0 1 0,0 0 0,0 0 0,-1 0 0,1 0 0,0 0 0,0 0 0,0 0 0,0 1 0,0-1 0,0 0 0,1 0 0,-1 1 0,0-1 0,0 1 0,0-1 0,0 1 0,0-1 0,0 1 0,1-1 0,-1 1 0,-1 1 0,-2 3 0,0-1 0,0 1 0,1 0 0,-4 7 0,5-9 0,-20 39 0,2 0 0,2 2 0,-19 64 0,-17 141 0,39-156 0,-2 111 0,16-166 0,2 1 0,2-1 0,1 0 0,2-1 0,18 65 0,-21-94 0,0 0 0,1 0 0,0-1 0,0 1 0,0-1 0,1 0 0,0 0 0,1 0 0,9 9 0,2-2 0,1 0 0,27 16 0,-43-28 0,1-1 0,-1 1 0,1-1 0,0 0 0,-1 1 0,1-1 0,0-1 0,5 2 0,-7-2 0,0 0 0,0 0 0,0 0 0,0 0 0,0 0 0,0-1 0,0 1 0,0 0 0,0 0 0,0-1 0,0 1 0,-1-1 0,1 1 0,0-1 0,0 0 0,0 1 0,0-1 0,-1 0 0,1 1 0,0-1 0,-1 0 0,1 0 0,0 0 0,-1 1 0,1-1 0,-1 0 0,1 0 0,-1 0 0,1-1 0,3-10 0,-1 0 0,0-1 0,-1 1 0,0-1 0,-1 0 0,0 1 0,-2-22 0,0 3 0,2-11 0,1-35 0,-3-1 0,-16-103 0,16 174 0,0 0 0,0 0 0,-1 1 0,0-1 0,0 1 0,-1-1 0,0 1 0,-4-8 0,6 13 0,1 1 0,0 0 0,0 0 0,0-1 0,-1 1 0,1 0 0,0 0 0,0-1 0,-1 1 0,1 0 0,0 0 0,0-1 0,-1 1 0,1 0 0,0 0 0,-1 0 0,1 0 0,0 0 0,-1 0 0,1-1 0,0 1 0,-1 0 0,1 0 0,0 0 0,-1 0 0,1 0 0,0 0 0,-1 0 0,1 0 0,-1 1 0,1-1 0,0 0 0,-1 0 0,1 0 0,0 0 0,-1 1 0,-9 12 0,-1 20 0,5-4 0,1 1 0,1 1 0,2-1 0,1 0 0,1 1 0,2-1 0,1 0 0,1 0 0,2 0 0,16 51 0,-12-52 0,1-1 0,1 0 0,2 0 0,1-1 0,1-1 0,1-1 0,1 0 0,1-1 0,1-1 0,39 34 0,-39-41 0,1 0 0,0-2 0,45 23 0,-51-30 0,-1-1 0,1-1 0,0-1 0,0 0 0,0-1 0,1 0 0,25 0 0,-21-2 0,39 0 0,-1-2 0,63-9 0,-93 4 0,0-2 0,0 0 0,-1-2 0,0-1 0,-1-1 0,34-22 0,-48 27 0,0-1 0,-1 0 0,0-1 0,0 0 0,-1-1 0,0 0 0,-1-1 0,0 0 0,-1 0 0,0-1 0,-1 0 0,7-17 0,-9 18 0,-1-1 0,0 0 0,-1-1 0,-1 1 0,0-1 0,0 1 0,-1-1 0,-1 0 0,0 1 0,-1-1 0,0 1 0,-1-1 0,-6-21 0,0 14 0,0 0 0,-2 1 0,0 0 0,-1 0 0,-1 2 0,-25-31 0,-3-5 0,31 41 0,1 0 0,1-1 0,0 0 0,1 0 0,-8-20 0,13 30 0,0 0 0,1 1 0,-1-1 0,0 0 0,1 0 0,-1 0 0,1 0 0,0 0 0,0 0 0,0 0 0,1-1 0,-1 1 0,1 1 0,-1-1 0,1 0 0,0 0 0,0 0 0,0 0 0,1 0 0,-1 1 0,1-1 0,0 1 0,-1-1 0,1 1 0,0 0 0,0-1 0,0 1 0,1 0 0,-1 0 0,1 0 0,-1 1 0,6-4 0,-1 2 0,1 0 0,0 1 0,0 0 0,0 0 0,0 1 0,0-1 0,0 2 0,0-1 0,1 1 0,-1 1 0,0-1 0,0 1 0,0 1 0,0 0 0,8 2 0,5 3 0,-1 1 0,0 0 0,0 2 0,27 17 0,58 53 0,-75-55 0,61 40 0,-78-58 0,-1 0 0,1 0 0,0-2 0,0 0 0,1 0 0,0-1 0,0-1 0,0 0 0,0-1 0,0 0 0,18-1 0,561-4 0,-582 3 0,-1-1 0,0 0 0,1-1 0,-1 0 0,0-1 0,0 0 0,-1-1 0,18-7 0,1-5 0,39-29 0,-4 3 0,-29 22 0,-14 9 0,0-1 0,0-1 0,-2-1 0,21-18 0,-26 18 0,0-1 0,-1 0 0,-1-1 0,11-19 0,30-70 0,-2 1 0,-29 71 0,0 1 0,2 0 0,34-35 0,-55 65 0,0-1 0,0 1 0,1 0 0,-1 0 0,0 0 0,1 0 0,-1 1 0,1-1 0,-1 1 0,1-1 0,0 1 0,0 0 0,0 0 0,0 0 0,0 1 0,0-1 0,0 1 0,0-1 0,0 1 0,0 0 0,3 0 0,-3 1 0,0 0 0,1 0 0,-1 1 0,0-1 0,0 1 0,0-1 0,0 1 0,0 0 0,0 0 0,-1 0 0,1 1 0,-1-1 0,1 1 0,-1-1 0,0 1 0,0 0 0,0 0 0,1 3 0,6 11 0,-1 0 0,0 0 0,-2 1 0,9 35 0,7 76 0,-15-77 0,0 10 0,3 0 0,3-1 0,21 65 0,-28-111 0,3 9 0,0 0 0,-2 1 0,0 0 0,-2 0 0,4 42 0,-8-43 0,-1 0 0,-2 0 0,0 0 0,-8 34 0,7-44 0,-2 0 0,0 0 0,0-1 0,-1 0 0,-1 0 0,0 0 0,-1-1 0,-16 20 0,7-15 0,0 0 0,-1-2 0,-1 0 0,0 0 0,-1-2 0,0-1 0,-1 0 0,-1-1 0,0-2 0,0 0 0,-32 8 0,-16 0 0,0-3 0,-107 8 0,-532-10 0,419-15 0,-37 3 0,464 11 0,-36 0 0,534-3 0,-386-10 0,-225 1 0,-1-1 0,37-9 0,-32 5 0,34-2 0,42 7 0,-72 3 0,1-3 0,0 0 0,47-10 0,-38 4 0,0 2 0,1 2 0,56 3 0,42-3 0,-53-10 0,-57 7 0,48-2 0,-73 8 0,0 0 0,0 0 0,0-1 0,0 0 0,0 0 0,0-1 0,0 0 0,-1 1 0,1-2 0,9-4 0,-11 4 0,0-1 0,0 1 0,0-1 0,-1 0 0,0 0 0,0 0 0,0 0 0,0 0 0,0-1 0,-1 1 0,0-1 0,0 1 0,2-8 0,9-37 0,-2 0 0,-2-1 0,3-61 0,9-57 0,-9 81 0,1 14 0,-7 41 0,4-59 0,-10-212 0,-1 164 0,4 213 0,3-1 0,21 97 0,13 73 0,-35-208-682,0 59-1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4T05:35:02.504"/>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4T05:35:02.867"/>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4T05:35:08.962"/>
    </inkml:context>
    <inkml:brush xml:id="br0">
      <inkml:brushProperty name="width" value="0.5" units="cm"/>
      <inkml:brushProperty name="height" value="1" units="cm"/>
      <inkml:brushProperty name="color" value="#E6E6E6"/>
      <inkml:brushProperty name="tip" value="rectangle"/>
      <inkml:brushProperty name="rasterOp" value="maskPen"/>
      <inkml:brushProperty name="ignorePressure" value="1"/>
    </inkml:brush>
  </inkml:definitions>
  <inkml:trace contextRef="#ctx0" brushRef="#br0">728 1,'69'3,"75"13,-36-3,553 40,-450-31,-180-19,54 10,64 5,-6-5,18 1,-109-12,109-2,-131-2,0-1,-1-1,39-11,-23 3,-22 7,-1-1,0-2,0 0,-1-1,22-12,-34 11,-14 4,-22 1,-286 1,182 6,-1720 44,1127-33,708-14,29 1,582 37,-409-20,155 13,578 45,-350-63,-519-10,95 17,-117-14,-574-88,344 63,-327 9,515 12,23-1,32 0,617 17,-139 13,113 8,-449-14,-181-23,-5 0,-16 1,-28 0,-192-19,133 6,-12 0,-182-10,265 21,7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5:35:29.624"/>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5:35:30.826"/>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5:35:31.411"/>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5:35:32.263"/>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4T05:35:33.243"/>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868B6D-EBA6-4D91-AA2E-9260A506E518}" type="datetimeFigureOut">
              <a:rPr lang="en-IN" smtClean="0"/>
              <a:t>08-04-2025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7E6458-2E9D-496D-A0D1-9B3992F16D9F}" type="slidenum">
              <a:rPr lang="en-IN" smtClean="0"/>
              <a:t>‹#›</a:t>
            </a:fld>
            <a:endParaRPr lang="en-IN"/>
          </a:p>
        </p:txBody>
      </p:sp>
    </p:spTree>
    <p:extLst>
      <p:ext uri="{BB962C8B-B14F-4D97-AF65-F5344CB8AC3E}">
        <p14:creationId xmlns:p14="http://schemas.microsoft.com/office/powerpoint/2010/main" val="1788350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8.xml"/><Relationship Id="rId18" Type="http://schemas.openxmlformats.org/officeDocument/2006/relationships/customXml" Target="../ink/ink13.xml"/><Relationship Id="rId3" Type="http://schemas.openxmlformats.org/officeDocument/2006/relationships/customXml" Target="../ink/ink1.xml"/><Relationship Id="rId7" Type="http://schemas.openxmlformats.org/officeDocument/2006/relationships/customXml" Target="../ink/ink4.xml"/><Relationship Id="rId12" Type="http://schemas.openxmlformats.org/officeDocument/2006/relationships/customXml" Target="../ink/ink7.xml"/><Relationship Id="rId17" Type="http://schemas.openxmlformats.org/officeDocument/2006/relationships/customXml" Target="../ink/ink12.xml"/><Relationship Id="rId2" Type="http://schemas.openxmlformats.org/officeDocument/2006/relationships/image" Target="../media/image6.jpg"/><Relationship Id="rId16" Type="http://schemas.openxmlformats.org/officeDocument/2006/relationships/customXml" Target="../ink/ink11.xml"/><Relationship Id="rId20"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customXml" Target="../ink/ink2.xml"/><Relationship Id="rId15" Type="http://schemas.openxmlformats.org/officeDocument/2006/relationships/customXml" Target="../ink/ink10.xml"/><Relationship Id="rId10" Type="http://schemas.openxmlformats.org/officeDocument/2006/relationships/image" Target="../media/image9.png"/><Relationship Id="rId19" Type="http://schemas.openxmlformats.org/officeDocument/2006/relationships/customXml" Target="../ink/ink14.xml"/><Relationship Id="rId4" Type="http://schemas.openxmlformats.org/officeDocument/2006/relationships/image" Target="../media/image7.png"/><Relationship Id="rId9" Type="http://schemas.openxmlformats.org/officeDocument/2006/relationships/customXml" Target="../ink/ink5.xml"/><Relationship Id="rId14" Type="http://schemas.openxmlformats.org/officeDocument/2006/relationships/customXml" Target="../ink/ink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21BC-BA86-A6B7-70D9-8FAFC0733F96}"/>
              </a:ext>
            </a:extLst>
          </p:cNvPr>
          <p:cNvSpPr>
            <a:spLocks noGrp="1"/>
          </p:cNvSpPr>
          <p:nvPr>
            <p:ph type="ctrTitle"/>
          </p:nvPr>
        </p:nvSpPr>
        <p:spPr>
          <a:xfrm>
            <a:off x="2760344" y="71120"/>
            <a:ext cx="8791575" cy="2387600"/>
          </a:xfrm>
        </p:spPr>
        <p:txBody>
          <a:bodyPr>
            <a:normAutofit/>
          </a:bodyPr>
          <a:lstStyle/>
          <a:p>
            <a:r>
              <a:rPr lang="en-IN" sz="5400" dirty="0"/>
              <a:t>ONLINE BUS RESERVATION </a:t>
            </a:r>
            <a:br>
              <a:rPr lang="en-IN" sz="5400" dirty="0"/>
            </a:br>
            <a:r>
              <a:rPr lang="en-IN" sz="5400" dirty="0"/>
              <a:t>              SYSTEM</a:t>
            </a:r>
          </a:p>
        </p:txBody>
      </p:sp>
      <p:sp>
        <p:nvSpPr>
          <p:cNvPr id="6" name="Subtitle 5">
            <a:extLst>
              <a:ext uri="{FF2B5EF4-FFF2-40B4-BE49-F238E27FC236}">
                <a16:creationId xmlns:a16="http://schemas.microsoft.com/office/drawing/2014/main" id="{FF7BB0C7-3507-E7E0-BDFD-05A33AEE3C1B}"/>
              </a:ext>
            </a:extLst>
          </p:cNvPr>
          <p:cNvSpPr>
            <a:spLocks noGrp="1"/>
          </p:cNvSpPr>
          <p:nvPr>
            <p:ph type="subTitle" idx="1"/>
          </p:nvPr>
        </p:nvSpPr>
        <p:spPr>
          <a:xfrm>
            <a:off x="8343439" y="6032938"/>
            <a:ext cx="8791575" cy="2517929"/>
          </a:xfrm>
        </p:spPr>
        <p:txBody>
          <a:bodyPr>
            <a:normAutofit/>
          </a:bodyPr>
          <a:lstStyle/>
          <a:p>
            <a:r>
              <a:rPr lang="en-IN" sz="2400" dirty="0"/>
              <a:t>2203A51540  </a:t>
            </a:r>
            <a:r>
              <a:rPr lang="en-IN" sz="2400" dirty="0" err="1"/>
              <a:t>B.Swarna</a:t>
            </a:r>
            <a:endParaRPr lang="en-IN" sz="2400" dirty="0"/>
          </a:p>
        </p:txBody>
      </p:sp>
      <p:pic>
        <p:nvPicPr>
          <p:cNvPr id="4" name="Picture 3">
            <a:extLst>
              <a:ext uri="{FF2B5EF4-FFF2-40B4-BE49-F238E27FC236}">
                <a16:creationId xmlns:a16="http://schemas.microsoft.com/office/drawing/2014/main" id="{9AFD1B08-EF66-467A-DB37-B742A5283CDB}"/>
              </a:ext>
            </a:extLst>
          </p:cNvPr>
          <p:cNvPicPr>
            <a:picLocks noChangeAspect="1"/>
          </p:cNvPicPr>
          <p:nvPr/>
        </p:nvPicPr>
        <p:blipFill>
          <a:blip r:embed="rId2"/>
          <a:stretch>
            <a:fillRect/>
          </a:stretch>
        </p:blipFill>
        <p:spPr>
          <a:xfrm>
            <a:off x="4820794" y="3261429"/>
            <a:ext cx="1443420" cy="1443420"/>
          </a:xfrm>
          <a:prstGeom prst="rect">
            <a:avLst/>
          </a:prstGeom>
        </p:spPr>
      </p:pic>
      <p:pic>
        <p:nvPicPr>
          <p:cNvPr id="7" name="Picture 6">
            <a:extLst>
              <a:ext uri="{FF2B5EF4-FFF2-40B4-BE49-F238E27FC236}">
                <a16:creationId xmlns:a16="http://schemas.microsoft.com/office/drawing/2014/main" id="{C89FC3BE-82FA-E9AC-1184-821A9BE52990}"/>
              </a:ext>
            </a:extLst>
          </p:cNvPr>
          <p:cNvPicPr>
            <a:picLocks noChangeAspect="1"/>
          </p:cNvPicPr>
          <p:nvPr/>
        </p:nvPicPr>
        <p:blipFill>
          <a:blip r:embed="rId3"/>
          <a:stretch>
            <a:fillRect/>
          </a:stretch>
        </p:blipFill>
        <p:spPr>
          <a:xfrm>
            <a:off x="2065671" y="2977699"/>
            <a:ext cx="2083029" cy="1226086"/>
          </a:xfrm>
          <a:prstGeom prst="rect">
            <a:avLst/>
          </a:prstGeom>
        </p:spPr>
      </p:pic>
      <p:pic>
        <p:nvPicPr>
          <p:cNvPr id="9" name="Picture 8">
            <a:extLst>
              <a:ext uri="{FF2B5EF4-FFF2-40B4-BE49-F238E27FC236}">
                <a16:creationId xmlns:a16="http://schemas.microsoft.com/office/drawing/2014/main" id="{6DEA9380-B2CD-D41F-69C5-943431091E3F}"/>
              </a:ext>
            </a:extLst>
          </p:cNvPr>
          <p:cNvPicPr>
            <a:picLocks noChangeAspect="1"/>
          </p:cNvPicPr>
          <p:nvPr/>
        </p:nvPicPr>
        <p:blipFill>
          <a:blip r:embed="rId4"/>
          <a:stretch>
            <a:fillRect/>
          </a:stretch>
        </p:blipFill>
        <p:spPr>
          <a:xfrm>
            <a:off x="2976989" y="4964404"/>
            <a:ext cx="2083029" cy="1454605"/>
          </a:xfrm>
          <a:prstGeom prst="rect">
            <a:avLst/>
          </a:prstGeom>
        </p:spPr>
      </p:pic>
      <p:sp>
        <p:nvSpPr>
          <p:cNvPr id="3" name="TextBox 2">
            <a:extLst>
              <a:ext uri="{FF2B5EF4-FFF2-40B4-BE49-F238E27FC236}">
                <a16:creationId xmlns:a16="http://schemas.microsoft.com/office/drawing/2014/main" id="{B3ABC786-D678-E299-482D-E06382D4979A}"/>
              </a:ext>
            </a:extLst>
          </p:cNvPr>
          <p:cNvSpPr txBox="1"/>
          <p:nvPr/>
        </p:nvSpPr>
        <p:spPr>
          <a:xfrm>
            <a:off x="8343439" y="5632828"/>
            <a:ext cx="3249471" cy="400110"/>
          </a:xfrm>
          <a:prstGeom prst="rect">
            <a:avLst/>
          </a:prstGeom>
          <a:noFill/>
        </p:spPr>
        <p:txBody>
          <a:bodyPr wrap="square" rtlCol="0">
            <a:spAutoFit/>
          </a:bodyPr>
          <a:lstStyle/>
          <a:p>
            <a:r>
              <a:rPr lang="en-IN" sz="2000" dirty="0">
                <a:solidFill>
                  <a:schemeClr val="bg2">
                    <a:lumMod val="20000"/>
                    <a:lumOff val="80000"/>
                  </a:schemeClr>
                </a:solidFill>
              </a:rPr>
              <a:t>Developed By :</a:t>
            </a:r>
          </a:p>
        </p:txBody>
      </p:sp>
    </p:spTree>
    <p:extLst>
      <p:ext uri="{BB962C8B-B14F-4D97-AF65-F5344CB8AC3E}">
        <p14:creationId xmlns:p14="http://schemas.microsoft.com/office/powerpoint/2010/main" val="168504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575E-9608-5C86-9781-B409B1928CC4}"/>
              </a:ext>
            </a:extLst>
          </p:cNvPr>
          <p:cNvSpPr>
            <a:spLocks noGrp="1"/>
          </p:cNvSpPr>
          <p:nvPr>
            <p:ph type="title"/>
          </p:nvPr>
        </p:nvSpPr>
        <p:spPr>
          <a:xfrm>
            <a:off x="1205865" y="327514"/>
            <a:ext cx="9905998" cy="1478570"/>
          </a:xfrm>
        </p:spPr>
        <p:txBody>
          <a:bodyPr/>
          <a:lstStyle/>
          <a:p>
            <a:r>
              <a:rPr lang="en-IN" dirty="0"/>
              <a:t>Important Features</a:t>
            </a:r>
          </a:p>
        </p:txBody>
      </p:sp>
      <p:sp>
        <p:nvSpPr>
          <p:cNvPr id="3" name="Content Placeholder 2">
            <a:extLst>
              <a:ext uri="{FF2B5EF4-FFF2-40B4-BE49-F238E27FC236}">
                <a16:creationId xmlns:a16="http://schemas.microsoft.com/office/drawing/2014/main" id="{0A28BF54-38B5-9BF6-6E00-18AC1804C1D8}"/>
              </a:ext>
            </a:extLst>
          </p:cNvPr>
          <p:cNvSpPr>
            <a:spLocks noGrp="1"/>
          </p:cNvSpPr>
          <p:nvPr>
            <p:ph idx="1"/>
          </p:nvPr>
        </p:nvSpPr>
        <p:spPr>
          <a:xfrm>
            <a:off x="999172" y="1832927"/>
            <a:ext cx="9905999" cy="3541714"/>
          </a:xfrm>
        </p:spPr>
        <p:txBody>
          <a:bodyPr>
            <a:normAutofit fontScale="92500" lnSpcReduction="10000"/>
          </a:bodyPr>
          <a:lstStyle/>
          <a:p>
            <a:r>
              <a:rPr lang="en-IN" dirty="0"/>
              <a:t>It simplifies the tasks and reduces paper work.</a:t>
            </a:r>
          </a:p>
          <a:p>
            <a:r>
              <a:rPr lang="en-IN" dirty="0"/>
              <a:t>Accuracy.</a:t>
            </a:r>
          </a:p>
          <a:p>
            <a:r>
              <a:rPr lang="en-IN" dirty="0"/>
              <a:t>User Friendly</a:t>
            </a:r>
          </a:p>
          <a:p>
            <a:r>
              <a:rPr lang="en-IN" dirty="0"/>
              <a:t>Availability.</a:t>
            </a:r>
          </a:p>
          <a:p>
            <a:r>
              <a:rPr lang="en-IN" dirty="0"/>
              <a:t>Efficiency.</a:t>
            </a:r>
          </a:p>
          <a:p>
            <a:r>
              <a:rPr lang="en-IN" dirty="0"/>
              <a:t>Reliable.</a:t>
            </a:r>
          </a:p>
          <a:p>
            <a:r>
              <a:rPr lang="en-IN" dirty="0"/>
              <a:t>Durable.</a:t>
            </a:r>
          </a:p>
        </p:txBody>
      </p:sp>
      <p:pic>
        <p:nvPicPr>
          <p:cNvPr id="5" name="Picture 4">
            <a:extLst>
              <a:ext uri="{FF2B5EF4-FFF2-40B4-BE49-F238E27FC236}">
                <a16:creationId xmlns:a16="http://schemas.microsoft.com/office/drawing/2014/main" id="{019C11B8-A5F4-41CE-EE12-B0F459B0BAA5}"/>
              </a:ext>
            </a:extLst>
          </p:cNvPr>
          <p:cNvPicPr>
            <a:picLocks noChangeAspect="1"/>
          </p:cNvPicPr>
          <p:nvPr/>
        </p:nvPicPr>
        <p:blipFill>
          <a:blip r:embed="rId2"/>
          <a:stretch>
            <a:fillRect/>
          </a:stretch>
        </p:blipFill>
        <p:spPr>
          <a:xfrm>
            <a:off x="5049520" y="588390"/>
            <a:ext cx="7601902" cy="6269610"/>
          </a:xfrm>
          <a:prstGeom prst="rect">
            <a:avLst/>
          </a:prstGeom>
        </p:spPr>
      </p:pic>
    </p:spTree>
    <p:extLst>
      <p:ext uri="{BB962C8B-B14F-4D97-AF65-F5344CB8AC3E}">
        <p14:creationId xmlns:p14="http://schemas.microsoft.com/office/powerpoint/2010/main" val="2654040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E28A-E3F1-CD04-1ACD-A7382A3AD0F4}"/>
              </a:ext>
            </a:extLst>
          </p:cNvPr>
          <p:cNvSpPr>
            <a:spLocks noGrp="1"/>
          </p:cNvSpPr>
          <p:nvPr>
            <p:ph type="title"/>
          </p:nvPr>
        </p:nvSpPr>
        <p:spPr/>
        <p:txBody>
          <a:bodyPr>
            <a:normAutofit/>
          </a:bodyPr>
          <a:lstStyle/>
          <a:p>
            <a:pPr algn="ctr"/>
            <a:r>
              <a:rPr lang="en-IN" sz="4400" u="sng" dirty="0"/>
              <a:t>conclusion</a:t>
            </a:r>
          </a:p>
        </p:txBody>
      </p:sp>
      <p:sp>
        <p:nvSpPr>
          <p:cNvPr id="3" name="Content Placeholder 2">
            <a:extLst>
              <a:ext uri="{FF2B5EF4-FFF2-40B4-BE49-F238E27FC236}">
                <a16:creationId xmlns:a16="http://schemas.microsoft.com/office/drawing/2014/main" id="{A9BA5C15-A5C8-DAA2-4993-7B802188E5C5}"/>
              </a:ext>
            </a:extLst>
          </p:cNvPr>
          <p:cNvSpPr>
            <a:spLocks noGrp="1"/>
          </p:cNvSpPr>
          <p:nvPr>
            <p:ph idx="1"/>
          </p:nvPr>
        </p:nvSpPr>
        <p:spPr>
          <a:xfrm>
            <a:off x="1141412" y="1849435"/>
            <a:ext cx="9905999" cy="3541714"/>
          </a:xfrm>
        </p:spPr>
        <p:txBody>
          <a:bodyPr/>
          <a:lstStyle/>
          <a:p>
            <a:r>
              <a:rPr lang="en-IN" dirty="0"/>
              <a:t>It provides Online Bus Ticket Reservation System.</a:t>
            </a:r>
          </a:p>
          <a:p>
            <a:r>
              <a:rPr lang="en-IN" dirty="0"/>
              <a:t>This system is user friendly and accurate.</a:t>
            </a:r>
          </a:p>
          <a:p>
            <a:r>
              <a:rPr lang="en-IN" dirty="0"/>
              <a:t>This system is available 24 hours and efficient in reservation.</a:t>
            </a:r>
          </a:p>
          <a:p>
            <a:r>
              <a:rPr lang="en-IN" dirty="0"/>
              <a:t>Its has no hidden costs in fares.</a:t>
            </a:r>
          </a:p>
        </p:txBody>
      </p:sp>
      <p:pic>
        <p:nvPicPr>
          <p:cNvPr id="5" name="Picture 4">
            <a:extLst>
              <a:ext uri="{FF2B5EF4-FFF2-40B4-BE49-F238E27FC236}">
                <a16:creationId xmlns:a16="http://schemas.microsoft.com/office/drawing/2014/main" id="{2BF69050-DF8C-F78F-0FB7-50A7E8755208}"/>
              </a:ext>
            </a:extLst>
          </p:cNvPr>
          <p:cNvPicPr>
            <a:picLocks noChangeAspect="1"/>
          </p:cNvPicPr>
          <p:nvPr/>
        </p:nvPicPr>
        <p:blipFill>
          <a:blip r:embed="rId2"/>
          <a:stretch>
            <a:fillRect/>
          </a:stretch>
        </p:blipFill>
        <p:spPr>
          <a:xfrm>
            <a:off x="6004782" y="3901440"/>
            <a:ext cx="4621941" cy="2410459"/>
          </a:xfrm>
          <a:prstGeom prst="rect">
            <a:avLst/>
          </a:prstGeom>
        </p:spPr>
      </p:pic>
    </p:spTree>
    <p:extLst>
      <p:ext uri="{BB962C8B-B14F-4D97-AF65-F5344CB8AC3E}">
        <p14:creationId xmlns:p14="http://schemas.microsoft.com/office/powerpoint/2010/main" val="563945292"/>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BE7D95-C8CB-D9BE-8248-FC848AF176E8}"/>
              </a:ext>
            </a:extLst>
          </p:cNvPr>
          <p:cNvSpPr>
            <a:spLocks noGrp="1"/>
          </p:cNvSpPr>
          <p:nvPr>
            <p:ph type="title"/>
          </p:nvPr>
        </p:nvSpPr>
        <p:spPr>
          <a:xfrm>
            <a:off x="2683610" y="-104813"/>
            <a:ext cx="9905998" cy="1478570"/>
          </a:xfrm>
        </p:spPr>
        <p:txBody>
          <a:bodyPr/>
          <a:lstStyle/>
          <a:p>
            <a:r>
              <a:rPr lang="en-IN" dirty="0"/>
              <a:t>    </a:t>
            </a:r>
          </a:p>
        </p:txBody>
      </p:sp>
      <p:pic>
        <p:nvPicPr>
          <p:cNvPr id="8" name="Content Placeholder 7" descr="Bus with solid fill">
            <a:extLst>
              <a:ext uri="{FF2B5EF4-FFF2-40B4-BE49-F238E27FC236}">
                <a16:creationId xmlns:a16="http://schemas.microsoft.com/office/drawing/2014/main" id="{9CE3E9F0-1288-F62C-260B-ABE97720E128}"/>
              </a:ext>
            </a:extLst>
          </p:cNvPr>
          <p:cNvPicPr>
            <a:picLocks noGrp="1" noChangeAspect="1"/>
          </p:cNvPicPr>
          <p:nvPr>
            <p:ph sz="half" idx="1"/>
          </p:nvPr>
        </p:nvPicPr>
        <p:blipFill>
          <a:blip r:embed="rId2">
            <a:extLst>
              <a:ext uri="{96DAC541-7B7A-43D3-8B79-37D633B846F1}">
                <asvg:svgBlip xmlns:asvg="http://schemas.microsoft.com/office/drawing/2016/SVG/main" r:embed="rId3"/>
              </a:ext>
            </a:extLst>
          </a:blip>
          <a:stretch>
            <a:fillRect/>
          </a:stretch>
        </p:blipFill>
        <p:spPr>
          <a:xfrm>
            <a:off x="557789" y="254434"/>
            <a:ext cx="914400" cy="914400"/>
          </a:xfrm>
        </p:spPr>
      </p:pic>
      <p:pic>
        <p:nvPicPr>
          <p:cNvPr id="10" name="Content Placeholder 9" descr="Internet with solid fill">
            <a:extLst>
              <a:ext uri="{FF2B5EF4-FFF2-40B4-BE49-F238E27FC236}">
                <a16:creationId xmlns:a16="http://schemas.microsoft.com/office/drawing/2014/main" id="{269FB36E-057F-D81F-4899-E28F6799416A}"/>
              </a:ext>
            </a:extLst>
          </p:cNvPr>
          <p:cNvPicPr>
            <a:picLocks noGrp="1" noChangeAspect="1"/>
          </p:cNvPicPr>
          <p:nvPr>
            <p:ph sz="half" idx="2"/>
          </p:nvPr>
        </p:nvPicPr>
        <p:blipFill>
          <a:blip r:embed="rId4">
            <a:extLst>
              <a:ext uri="{96DAC541-7B7A-43D3-8B79-37D633B846F1}">
                <asvg:svgBlip xmlns:asvg="http://schemas.microsoft.com/office/drawing/2016/SVG/main" r:embed="rId5"/>
              </a:ext>
            </a:extLst>
          </a:blip>
          <a:stretch>
            <a:fillRect/>
          </a:stretch>
        </p:blipFill>
        <p:spPr>
          <a:xfrm>
            <a:off x="-4829" y="1135999"/>
            <a:ext cx="914400" cy="914400"/>
          </a:xfrm>
        </p:spPr>
      </p:pic>
      <p:pic>
        <p:nvPicPr>
          <p:cNvPr id="12" name="Picture 11">
            <a:extLst>
              <a:ext uri="{FF2B5EF4-FFF2-40B4-BE49-F238E27FC236}">
                <a16:creationId xmlns:a16="http://schemas.microsoft.com/office/drawing/2014/main" id="{1A90AAAB-EB1B-7086-6FAF-8BCC7E357A1A}"/>
              </a:ext>
            </a:extLst>
          </p:cNvPr>
          <p:cNvPicPr>
            <a:picLocks noChangeAspect="1"/>
          </p:cNvPicPr>
          <p:nvPr/>
        </p:nvPicPr>
        <p:blipFill>
          <a:blip r:embed="rId6"/>
          <a:srcRect/>
          <a:stretch/>
        </p:blipFill>
        <p:spPr>
          <a:xfrm>
            <a:off x="909571" y="1168834"/>
            <a:ext cx="11236603" cy="5467567"/>
          </a:xfrm>
          <a:prstGeom prst="rect">
            <a:avLst/>
          </a:prstGeom>
        </p:spPr>
      </p:pic>
    </p:spTree>
    <p:extLst>
      <p:ext uri="{BB962C8B-B14F-4D97-AF65-F5344CB8AC3E}">
        <p14:creationId xmlns:p14="http://schemas.microsoft.com/office/powerpoint/2010/main" val="3822108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4B55-DAEF-2914-2E64-0FA192842FFF}"/>
              </a:ext>
            </a:extLst>
          </p:cNvPr>
          <p:cNvSpPr>
            <a:spLocks noGrp="1"/>
          </p:cNvSpPr>
          <p:nvPr>
            <p:ph type="title"/>
          </p:nvPr>
        </p:nvSpPr>
        <p:spPr/>
        <p:txBody>
          <a:bodyPr/>
          <a:lstStyle/>
          <a:p>
            <a:r>
              <a:rPr lang="en-IN" u="sng" dirty="0"/>
              <a:t>contents</a:t>
            </a:r>
          </a:p>
        </p:txBody>
      </p:sp>
      <p:sp>
        <p:nvSpPr>
          <p:cNvPr id="3" name="Content Placeholder 2">
            <a:extLst>
              <a:ext uri="{FF2B5EF4-FFF2-40B4-BE49-F238E27FC236}">
                <a16:creationId xmlns:a16="http://schemas.microsoft.com/office/drawing/2014/main" id="{2EC1B2B6-7B38-F8C0-F7FF-433C13033F45}"/>
              </a:ext>
            </a:extLst>
          </p:cNvPr>
          <p:cNvSpPr>
            <a:spLocks noGrp="1"/>
          </p:cNvSpPr>
          <p:nvPr>
            <p:ph idx="1"/>
          </p:nvPr>
        </p:nvSpPr>
        <p:spPr/>
        <p:txBody>
          <a:bodyPr>
            <a:normAutofit/>
          </a:bodyPr>
          <a:lstStyle/>
          <a:p>
            <a:r>
              <a:rPr lang="en-IN" sz="2800" dirty="0"/>
              <a:t>Introduction</a:t>
            </a:r>
          </a:p>
          <a:p>
            <a:r>
              <a:rPr lang="en-IN" sz="2800" dirty="0"/>
              <a:t>Design</a:t>
            </a:r>
          </a:p>
          <a:p>
            <a:r>
              <a:rPr lang="en-IN" sz="2800" dirty="0"/>
              <a:t>Conclusion</a:t>
            </a:r>
          </a:p>
          <a:p>
            <a:r>
              <a:rPr lang="en-IN" sz="2800" dirty="0"/>
              <a:t>References</a:t>
            </a:r>
          </a:p>
        </p:txBody>
      </p:sp>
      <p:pic>
        <p:nvPicPr>
          <p:cNvPr id="5" name="Picture 4">
            <a:extLst>
              <a:ext uri="{FF2B5EF4-FFF2-40B4-BE49-F238E27FC236}">
                <a16:creationId xmlns:a16="http://schemas.microsoft.com/office/drawing/2014/main" id="{90CAE773-548B-06A6-16A0-02EC6A655DA7}"/>
              </a:ext>
            </a:extLst>
          </p:cNvPr>
          <p:cNvPicPr>
            <a:picLocks noChangeAspect="1"/>
          </p:cNvPicPr>
          <p:nvPr/>
        </p:nvPicPr>
        <p:blipFill>
          <a:blip r:embed="rId2"/>
          <a:stretch>
            <a:fillRect/>
          </a:stretch>
        </p:blipFill>
        <p:spPr>
          <a:xfrm>
            <a:off x="5425440" y="1827262"/>
            <a:ext cx="6200140" cy="3442071"/>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3F27A46-DA32-6297-92F8-CE03B6731B2B}"/>
                  </a:ext>
                </a:extLst>
              </p14:cNvPr>
              <p14:cNvContentPartPr/>
              <p14:nvPr/>
            </p14:nvContentPartPr>
            <p14:xfrm>
              <a:off x="7843080" y="3830360"/>
              <a:ext cx="360" cy="360"/>
            </p14:xfrm>
          </p:contentPart>
        </mc:Choice>
        <mc:Fallback xmlns="">
          <p:pic>
            <p:nvPicPr>
              <p:cNvPr id="6" name="Ink 5">
                <a:extLst>
                  <a:ext uri="{FF2B5EF4-FFF2-40B4-BE49-F238E27FC236}">
                    <a16:creationId xmlns:a16="http://schemas.microsoft.com/office/drawing/2014/main" id="{03F27A46-DA32-6297-92F8-CE03B6731B2B}"/>
                  </a:ext>
                </a:extLst>
              </p:cNvPr>
              <p:cNvPicPr/>
              <p:nvPr/>
            </p:nvPicPr>
            <p:blipFill>
              <a:blip r:embed="rId4"/>
              <a:stretch>
                <a:fillRect/>
              </a:stretch>
            </p:blipFill>
            <p:spPr>
              <a:xfrm>
                <a:off x="7753440" y="365036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60F07CE8-A1B3-1397-32BA-7AA2D0C22E1A}"/>
                  </a:ext>
                </a:extLst>
              </p14:cNvPr>
              <p14:cNvContentPartPr/>
              <p14:nvPr/>
            </p14:nvContentPartPr>
            <p14:xfrm>
              <a:off x="7843080" y="3830360"/>
              <a:ext cx="360" cy="360"/>
            </p14:xfrm>
          </p:contentPart>
        </mc:Choice>
        <mc:Fallback xmlns="">
          <p:pic>
            <p:nvPicPr>
              <p:cNvPr id="7" name="Ink 6">
                <a:extLst>
                  <a:ext uri="{FF2B5EF4-FFF2-40B4-BE49-F238E27FC236}">
                    <a16:creationId xmlns:a16="http://schemas.microsoft.com/office/drawing/2014/main" id="{60F07CE8-A1B3-1397-32BA-7AA2D0C22E1A}"/>
                  </a:ext>
                </a:extLst>
              </p:cNvPr>
              <p:cNvPicPr/>
              <p:nvPr/>
            </p:nvPicPr>
            <p:blipFill>
              <a:blip r:embed="rId4"/>
              <a:stretch>
                <a:fillRect/>
              </a:stretch>
            </p:blipFill>
            <p:spPr>
              <a:xfrm>
                <a:off x="7753440" y="365036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D0F05AB1-77F1-8A80-FB4F-8DDCF99EC8A6}"/>
                  </a:ext>
                </a:extLst>
              </p14:cNvPr>
              <p14:cNvContentPartPr/>
              <p14:nvPr/>
            </p14:nvContentPartPr>
            <p14:xfrm>
              <a:off x="7843080" y="3830360"/>
              <a:ext cx="360" cy="360"/>
            </p14:xfrm>
          </p:contentPart>
        </mc:Choice>
        <mc:Fallback xmlns="">
          <p:pic>
            <p:nvPicPr>
              <p:cNvPr id="8" name="Ink 7">
                <a:extLst>
                  <a:ext uri="{FF2B5EF4-FFF2-40B4-BE49-F238E27FC236}">
                    <a16:creationId xmlns:a16="http://schemas.microsoft.com/office/drawing/2014/main" id="{D0F05AB1-77F1-8A80-FB4F-8DDCF99EC8A6}"/>
                  </a:ext>
                </a:extLst>
              </p:cNvPr>
              <p:cNvPicPr/>
              <p:nvPr/>
            </p:nvPicPr>
            <p:blipFill>
              <a:blip r:embed="rId4"/>
              <a:stretch>
                <a:fillRect/>
              </a:stretch>
            </p:blipFill>
            <p:spPr>
              <a:xfrm>
                <a:off x="7753440" y="3650360"/>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750E65B-A993-EC56-B2F9-E37D1FF397C8}"/>
                  </a:ext>
                </a:extLst>
              </p14:cNvPr>
              <p14:cNvContentPartPr/>
              <p14:nvPr/>
            </p14:nvContentPartPr>
            <p14:xfrm>
              <a:off x="7794840" y="3921800"/>
              <a:ext cx="1296000" cy="112680"/>
            </p14:xfrm>
          </p:contentPart>
        </mc:Choice>
        <mc:Fallback xmlns="">
          <p:pic>
            <p:nvPicPr>
              <p:cNvPr id="9" name="Ink 8">
                <a:extLst>
                  <a:ext uri="{FF2B5EF4-FFF2-40B4-BE49-F238E27FC236}">
                    <a16:creationId xmlns:a16="http://schemas.microsoft.com/office/drawing/2014/main" id="{0750E65B-A993-EC56-B2F9-E37D1FF397C8}"/>
                  </a:ext>
                </a:extLst>
              </p:cNvPr>
              <p:cNvPicPr/>
              <p:nvPr/>
            </p:nvPicPr>
            <p:blipFill>
              <a:blip r:embed="rId8"/>
              <a:stretch>
                <a:fillRect/>
              </a:stretch>
            </p:blipFill>
            <p:spPr>
              <a:xfrm>
                <a:off x="7704840" y="3742160"/>
                <a:ext cx="1475640" cy="472320"/>
              </a:xfrm>
              <a:prstGeom prst="rect">
                <a:avLst/>
              </a:prstGeom>
            </p:spPr>
          </p:pic>
        </mc:Fallback>
      </mc:AlternateContent>
      <p:grpSp>
        <p:nvGrpSpPr>
          <p:cNvPr id="22" name="Group 21">
            <a:extLst>
              <a:ext uri="{FF2B5EF4-FFF2-40B4-BE49-F238E27FC236}">
                <a16:creationId xmlns:a16="http://schemas.microsoft.com/office/drawing/2014/main" id="{AEE2894D-9ED7-5853-68B7-AF2218FB7B9D}"/>
              </a:ext>
            </a:extLst>
          </p:cNvPr>
          <p:cNvGrpSpPr/>
          <p:nvPr/>
        </p:nvGrpSpPr>
        <p:grpSpPr>
          <a:xfrm>
            <a:off x="7772160" y="3559280"/>
            <a:ext cx="1455120" cy="586800"/>
            <a:chOff x="7772160" y="3559280"/>
            <a:chExt cx="1455120" cy="586800"/>
          </a:xfrm>
        </p:grpSpPr>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0A19C614-954E-3AB5-F7A5-A666FEA5A9E2}"/>
                    </a:ext>
                  </a:extLst>
                </p14:cNvPr>
                <p14:cNvContentPartPr/>
                <p14:nvPr/>
              </p14:nvContentPartPr>
              <p14:xfrm>
                <a:off x="7975560" y="3931520"/>
                <a:ext cx="360" cy="360"/>
              </p14:xfrm>
            </p:contentPart>
          </mc:Choice>
          <mc:Fallback xmlns="">
            <p:pic>
              <p:nvPicPr>
                <p:cNvPr id="11" name="Ink 10">
                  <a:extLst>
                    <a:ext uri="{FF2B5EF4-FFF2-40B4-BE49-F238E27FC236}">
                      <a16:creationId xmlns:a16="http://schemas.microsoft.com/office/drawing/2014/main" id="{0A19C614-954E-3AB5-F7A5-A666FEA5A9E2}"/>
                    </a:ext>
                  </a:extLst>
                </p:cNvPr>
                <p:cNvPicPr/>
                <p:nvPr/>
              </p:nvPicPr>
              <p:blipFill>
                <a:blip r:embed="rId10"/>
                <a:stretch>
                  <a:fillRect/>
                </a:stretch>
              </p:blipFill>
              <p:spPr>
                <a:xfrm>
                  <a:off x="7912920" y="38688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 name="Ink 11">
                  <a:extLst>
                    <a:ext uri="{FF2B5EF4-FFF2-40B4-BE49-F238E27FC236}">
                      <a16:creationId xmlns:a16="http://schemas.microsoft.com/office/drawing/2014/main" id="{10A0389D-2C75-95E9-DD0C-F4C8A0555918}"/>
                    </a:ext>
                  </a:extLst>
                </p14:cNvPr>
                <p14:cNvContentPartPr/>
                <p14:nvPr/>
              </p14:nvContentPartPr>
              <p14:xfrm>
                <a:off x="7792320" y="3941960"/>
                <a:ext cx="360" cy="360"/>
              </p14:xfrm>
            </p:contentPart>
          </mc:Choice>
          <mc:Fallback xmlns="">
            <p:pic>
              <p:nvPicPr>
                <p:cNvPr id="12" name="Ink 11">
                  <a:extLst>
                    <a:ext uri="{FF2B5EF4-FFF2-40B4-BE49-F238E27FC236}">
                      <a16:creationId xmlns:a16="http://schemas.microsoft.com/office/drawing/2014/main" id="{10A0389D-2C75-95E9-DD0C-F4C8A0555918}"/>
                    </a:ext>
                  </a:extLst>
                </p:cNvPr>
                <p:cNvPicPr/>
                <p:nvPr/>
              </p:nvPicPr>
              <p:blipFill>
                <a:blip r:embed="rId10"/>
                <a:stretch>
                  <a:fillRect/>
                </a:stretch>
              </p:blipFill>
              <p:spPr>
                <a:xfrm>
                  <a:off x="7729680" y="38793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E52E8D99-CC51-967B-B414-47412CBB15CA}"/>
                    </a:ext>
                  </a:extLst>
                </p14:cNvPr>
                <p14:cNvContentPartPr/>
                <p14:nvPr/>
              </p14:nvContentPartPr>
              <p14:xfrm>
                <a:off x="7792320" y="3941960"/>
                <a:ext cx="360" cy="360"/>
              </p14:xfrm>
            </p:contentPart>
          </mc:Choice>
          <mc:Fallback xmlns="">
            <p:pic>
              <p:nvPicPr>
                <p:cNvPr id="13" name="Ink 12">
                  <a:extLst>
                    <a:ext uri="{FF2B5EF4-FFF2-40B4-BE49-F238E27FC236}">
                      <a16:creationId xmlns:a16="http://schemas.microsoft.com/office/drawing/2014/main" id="{E52E8D99-CC51-967B-B414-47412CBB15CA}"/>
                    </a:ext>
                  </a:extLst>
                </p:cNvPr>
                <p:cNvPicPr/>
                <p:nvPr/>
              </p:nvPicPr>
              <p:blipFill>
                <a:blip r:embed="rId10"/>
                <a:stretch>
                  <a:fillRect/>
                </a:stretch>
              </p:blipFill>
              <p:spPr>
                <a:xfrm>
                  <a:off x="7729680" y="387932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BDCF00D5-2268-A1EE-019E-850D34A69166}"/>
                    </a:ext>
                  </a:extLst>
                </p14:cNvPr>
                <p14:cNvContentPartPr/>
                <p14:nvPr/>
              </p14:nvContentPartPr>
              <p14:xfrm>
                <a:off x="7924800" y="4033760"/>
                <a:ext cx="360" cy="360"/>
              </p14:xfrm>
            </p:contentPart>
          </mc:Choice>
          <mc:Fallback xmlns="">
            <p:pic>
              <p:nvPicPr>
                <p:cNvPr id="14" name="Ink 13">
                  <a:extLst>
                    <a:ext uri="{FF2B5EF4-FFF2-40B4-BE49-F238E27FC236}">
                      <a16:creationId xmlns:a16="http://schemas.microsoft.com/office/drawing/2014/main" id="{BDCF00D5-2268-A1EE-019E-850D34A69166}"/>
                    </a:ext>
                  </a:extLst>
                </p:cNvPr>
                <p:cNvPicPr/>
                <p:nvPr/>
              </p:nvPicPr>
              <p:blipFill>
                <a:blip r:embed="rId10"/>
                <a:stretch>
                  <a:fillRect/>
                </a:stretch>
              </p:blipFill>
              <p:spPr>
                <a:xfrm>
                  <a:off x="7862160" y="39707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D8D6FB72-2EF4-DC45-81FD-33AEB80D67B9}"/>
                    </a:ext>
                  </a:extLst>
                </p14:cNvPr>
                <p14:cNvContentPartPr/>
                <p14:nvPr/>
              </p14:nvContentPartPr>
              <p14:xfrm>
                <a:off x="7873680" y="3891200"/>
                <a:ext cx="360" cy="360"/>
              </p14:xfrm>
            </p:contentPart>
          </mc:Choice>
          <mc:Fallback xmlns="">
            <p:pic>
              <p:nvPicPr>
                <p:cNvPr id="16" name="Ink 15">
                  <a:extLst>
                    <a:ext uri="{FF2B5EF4-FFF2-40B4-BE49-F238E27FC236}">
                      <a16:creationId xmlns:a16="http://schemas.microsoft.com/office/drawing/2014/main" id="{D8D6FB72-2EF4-DC45-81FD-33AEB80D67B9}"/>
                    </a:ext>
                  </a:extLst>
                </p:cNvPr>
                <p:cNvPicPr/>
                <p:nvPr/>
              </p:nvPicPr>
              <p:blipFill>
                <a:blip r:embed="rId10"/>
                <a:stretch>
                  <a:fillRect/>
                </a:stretch>
              </p:blipFill>
              <p:spPr>
                <a:xfrm>
                  <a:off x="7810680" y="38285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F64551D6-28DB-90FA-F835-03BBFA32C95A}"/>
                    </a:ext>
                  </a:extLst>
                </p14:cNvPr>
                <p14:cNvContentPartPr/>
                <p14:nvPr/>
              </p14:nvContentPartPr>
              <p14:xfrm>
                <a:off x="7772160" y="4063640"/>
                <a:ext cx="360" cy="360"/>
              </p14:xfrm>
            </p:contentPart>
          </mc:Choice>
          <mc:Fallback xmlns="">
            <p:pic>
              <p:nvPicPr>
                <p:cNvPr id="17" name="Ink 16">
                  <a:extLst>
                    <a:ext uri="{FF2B5EF4-FFF2-40B4-BE49-F238E27FC236}">
                      <a16:creationId xmlns:a16="http://schemas.microsoft.com/office/drawing/2014/main" id="{F64551D6-28DB-90FA-F835-03BBFA32C95A}"/>
                    </a:ext>
                  </a:extLst>
                </p:cNvPr>
                <p:cNvPicPr/>
                <p:nvPr/>
              </p:nvPicPr>
              <p:blipFill>
                <a:blip r:embed="rId10"/>
                <a:stretch>
                  <a:fillRect/>
                </a:stretch>
              </p:blipFill>
              <p:spPr>
                <a:xfrm>
                  <a:off x="7709520" y="40006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57EBFEF8-B19F-4B29-C469-0FB5C26AE0F7}"/>
                    </a:ext>
                  </a:extLst>
                </p14:cNvPr>
                <p14:cNvContentPartPr/>
                <p14:nvPr/>
              </p14:nvContentPartPr>
              <p14:xfrm>
                <a:off x="8290200" y="3982280"/>
                <a:ext cx="360" cy="360"/>
              </p14:xfrm>
            </p:contentPart>
          </mc:Choice>
          <mc:Fallback xmlns="">
            <p:pic>
              <p:nvPicPr>
                <p:cNvPr id="18" name="Ink 17">
                  <a:extLst>
                    <a:ext uri="{FF2B5EF4-FFF2-40B4-BE49-F238E27FC236}">
                      <a16:creationId xmlns:a16="http://schemas.microsoft.com/office/drawing/2014/main" id="{57EBFEF8-B19F-4B29-C469-0FB5C26AE0F7}"/>
                    </a:ext>
                  </a:extLst>
                </p:cNvPr>
                <p:cNvPicPr/>
                <p:nvPr/>
              </p:nvPicPr>
              <p:blipFill>
                <a:blip r:embed="rId10"/>
                <a:stretch>
                  <a:fillRect/>
                </a:stretch>
              </p:blipFill>
              <p:spPr>
                <a:xfrm>
                  <a:off x="8227200" y="39196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9AF9AAD1-4C9D-23B6-18A0-E3E37CE19CFE}"/>
                    </a:ext>
                  </a:extLst>
                </p14:cNvPr>
                <p14:cNvContentPartPr/>
                <p14:nvPr/>
              </p14:nvContentPartPr>
              <p14:xfrm>
                <a:off x="8188680" y="3972560"/>
                <a:ext cx="360" cy="360"/>
              </p14:xfrm>
            </p:contentPart>
          </mc:Choice>
          <mc:Fallback xmlns="">
            <p:pic>
              <p:nvPicPr>
                <p:cNvPr id="19" name="Ink 18">
                  <a:extLst>
                    <a:ext uri="{FF2B5EF4-FFF2-40B4-BE49-F238E27FC236}">
                      <a16:creationId xmlns:a16="http://schemas.microsoft.com/office/drawing/2014/main" id="{9AF9AAD1-4C9D-23B6-18A0-E3E37CE19CFE}"/>
                    </a:ext>
                  </a:extLst>
                </p:cNvPr>
                <p:cNvPicPr/>
                <p:nvPr/>
              </p:nvPicPr>
              <p:blipFill>
                <a:blip r:embed="rId10"/>
                <a:stretch>
                  <a:fillRect/>
                </a:stretch>
              </p:blipFill>
              <p:spPr>
                <a:xfrm>
                  <a:off x="8126040" y="39095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 name="Ink 19">
                  <a:extLst>
                    <a:ext uri="{FF2B5EF4-FFF2-40B4-BE49-F238E27FC236}">
                      <a16:creationId xmlns:a16="http://schemas.microsoft.com/office/drawing/2014/main" id="{3EE2AF41-BC23-7708-0B53-F4A54ACD8907}"/>
                    </a:ext>
                  </a:extLst>
                </p14:cNvPr>
                <p14:cNvContentPartPr/>
                <p14:nvPr/>
              </p14:nvContentPartPr>
              <p14:xfrm>
                <a:off x="8077080" y="3972560"/>
                <a:ext cx="360" cy="360"/>
              </p14:xfrm>
            </p:contentPart>
          </mc:Choice>
          <mc:Fallback xmlns="">
            <p:pic>
              <p:nvPicPr>
                <p:cNvPr id="20" name="Ink 19">
                  <a:extLst>
                    <a:ext uri="{FF2B5EF4-FFF2-40B4-BE49-F238E27FC236}">
                      <a16:creationId xmlns:a16="http://schemas.microsoft.com/office/drawing/2014/main" id="{3EE2AF41-BC23-7708-0B53-F4A54ACD8907}"/>
                    </a:ext>
                  </a:extLst>
                </p:cNvPr>
                <p:cNvPicPr/>
                <p:nvPr/>
              </p:nvPicPr>
              <p:blipFill>
                <a:blip r:embed="rId10"/>
                <a:stretch>
                  <a:fillRect/>
                </a:stretch>
              </p:blipFill>
              <p:spPr>
                <a:xfrm>
                  <a:off x="8014080" y="39095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1" name="Ink 20">
                  <a:extLst>
                    <a:ext uri="{FF2B5EF4-FFF2-40B4-BE49-F238E27FC236}">
                      <a16:creationId xmlns:a16="http://schemas.microsoft.com/office/drawing/2014/main" id="{AF16E281-28F4-5B53-67C3-0615997660F7}"/>
                    </a:ext>
                  </a:extLst>
                </p14:cNvPr>
                <p14:cNvContentPartPr/>
                <p14:nvPr/>
              </p14:nvContentPartPr>
              <p14:xfrm>
                <a:off x="7779720" y="3559280"/>
                <a:ext cx="1447560" cy="586800"/>
              </p14:xfrm>
            </p:contentPart>
          </mc:Choice>
          <mc:Fallback xmlns="">
            <p:pic>
              <p:nvPicPr>
                <p:cNvPr id="21" name="Ink 20">
                  <a:extLst>
                    <a:ext uri="{FF2B5EF4-FFF2-40B4-BE49-F238E27FC236}">
                      <a16:creationId xmlns:a16="http://schemas.microsoft.com/office/drawing/2014/main" id="{AF16E281-28F4-5B53-67C3-0615997660F7}"/>
                    </a:ext>
                  </a:extLst>
                </p:cNvPr>
                <p:cNvPicPr/>
                <p:nvPr/>
              </p:nvPicPr>
              <p:blipFill>
                <a:blip r:embed="rId20"/>
                <a:stretch>
                  <a:fillRect/>
                </a:stretch>
              </p:blipFill>
              <p:spPr>
                <a:xfrm>
                  <a:off x="7716720" y="3496640"/>
                  <a:ext cx="1573200" cy="712440"/>
                </a:xfrm>
                <a:prstGeom prst="rect">
                  <a:avLst/>
                </a:prstGeom>
              </p:spPr>
            </p:pic>
          </mc:Fallback>
        </mc:AlternateContent>
      </p:grpSp>
    </p:spTree>
    <p:extLst>
      <p:ext uri="{BB962C8B-B14F-4D97-AF65-F5344CB8AC3E}">
        <p14:creationId xmlns:p14="http://schemas.microsoft.com/office/powerpoint/2010/main" val="162604767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A2446-1BF9-0FEE-191F-782CF0A7DD03}"/>
              </a:ext>
            </a:extLst>
          </p:cNvPr>
          <p:cNvSpPr>
            <a:spLocks noGrp="1"/>
          </p:cNvSpPr>
          <p:nvPr>
            <p:ph type="title"/>
          </p:nvPr>
        </p:nvSpPr>
        <p:spPr/>
        <p:txBody>
          <a:bodyPr/>
          <a:lstStyle/>
          <a:p>
            <a:pPr algn="ctr"/>
            <a:r>
              <a:rPr lang="en-IN" sz="4400" u="sng" dirty="0"/>
              <a:t>introduction</a:t>
            </a:r>
            <a:endParaRPr lang="en-IN" u="sng" dirty="0"/>
          </a:p>
        </p:txBody>
      </p:sp>
      <p:sp>
        <p:nvSpPr>
          <p:cNvPr id="3" name="Content Placeholder 2">
            <a:extLst>
              <a:ext uri="{FF2B5EF4-FFF2-40B4-BE49-F238E27FC236}">
                <a16:creationId xmlns:a16="http://schemas.microsoft.com/office/drawing/2014/main" id="{D6DD6993-0992-55DF-668C-6ECBA596B7A9}"/>
              </a:ext>
            </a:extLst>
          </p:cNvPr>
          <p:cNvSpPr>
            <a:spLocks noGrp="1"/>
          </p:cNvSpPr>
          <p:nvPr>
            <p:ph idx="1"/>
          </p:nvPr>
        </p:nvSpPr>
        <p:spPr/>
        <p:txBody>
          <a:bodyPr>
            <a:normAutofit lnSpcReduction="10000"/>
          </a:bodyPr>
          <a:lstStyle/>
          <a:p>
            <a:r>
              <a:rPr lang="en-IN" dirty="0"/>
              <a:t>Online Bus Ticket Reservation System is Windows based application that works within centralized network. The software program “Online Bus Reservation System” provides bus transformation system, a facility to reserved seats, cancellation of seats and different types of enquiry which need an instant and quick reservation. OBTRS is built for manage and computerize the traditional database, ticket booking and tracking bus and travel made easy. It maintains all data’s of users, bus details, reservation details, booking details, customer details.</a:t>
            </a:r>
          </a:p>
        </p:txBody>
      </p:sp>
    </p:spTree>
    <p:extLst>
      <p:ext uri="{BB962C8B-B14F-4D97-AF65-F5344CB8AC3E}">
        <p14:creationId xmlns:p14="http://schemas.microsoft.com/office/powerpoint/2010/main" val="182539700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EFA22-35AB-BFF6-C560-E25D2FDB16F0}"/>
              </a:ext>
            </a:extLst>
          </p:cNvPr>
          <p:cNvSpPr>
            <a:spLocks noGrp="1"/>
          </p:cNvSpPr>
          <p:nvPr>
            <p:ph type="title"/>
          </p:nvPr>
        </p:nvSpPr>
        <p:spPr>
          <a:xfrm flipH="1">
            <a:off x="1269242" y="518615"/>
            <a:ext cx="10181230" cy="1578473"/>
          </a:xfrm>
        </p:spPr>
        <p:txBody>
          <a:bodyPr/>
          <a:lstStyle/>
          <a:p>
            <a:r>
              <a:rPr lang="en-IN" dirty="0"/>
              <a:t>   </a:t>
            </a:r>
          </a:p>
        </p:txBody>
      </p:sp>
      <p:sp>
        <p:nvSpPr>
          <p:cNvPr id="3" name="Content Placeholder 2">
            <a:extLst>
              <a:ext uri="{FF2B5EF4-FFF2-40B4-BE49-F238E27FC236}">
                <a16:creationId xmlns:a16="http://schemas.microsoft.com/office/drawing/2014/main" id="{ABF012AA-0669-9EE3-C10C-1D446419A644}"/>
              </a:ext>
            </a:extLst>
          </p:cNvPr>
          <p:cNvSpPr>
            <a:spLocks noGrp="1"/>
          </p:cNvSpPr>
          <p:nvPr>
            <p:ph idx="1"/>
          </p:nvPr>
        </p:nvSpPr>
        <p:spPr>
          <a:xfrm>
            <a:off x="1119116" y="1241945"/>
            <a:ext cx="9928296" cy="4549255"/>
          </a:xfrm>
        </p:spPr>
        <p:txBody>
          <a:bodyPr/>
          <a:lstStyle/>
          <a:p>
            <a:r>
              <a:rPr lang="en-IN" u="sng" dirty="0">
                <a:latin typeface="Franklin Gothic Demi" panose="020B0703020102020204" pitchFamily="34" charset="0"/>
              </a:rPr>
              <a:t>Problem statement </a:t>
            </a:r>
            <a:r>
              <a:rPr lang="en-IN" dirty="0">
                <a:latin typeface="Franklin Gothic Demi" panose="020B0703020102020204" pitchFamily="34" charset="0"/>
              </a:rPr>
              <a:t>:</a:t>
            </a:r>
          </a:p>
          <a:p>
            <a:pPr marL="0" indent="0">
              <a:buNone/>
            </a:pPr>
            <a:r>
              <a:rPr lang="en-IN" dirty="0">
                <a:latin typeface="Franklin Gothic Demi" panose="020B0703020102020204" pitchFamily="34" charset="0"/>
              </a:rPr>
              <a:t>   </a:t>
            </a:r>
            <a:r>
              <a:rPr lang="en-IN" dirty="0"/>
              <a:t>System that are using by the staff at the counter currently is an internal system             and just used to sell the bus ticket at the counter. Customer has to go to the counter to buy bus ticket or ask for bus schedule. Further, customers need to pay cash when they buy the bus ticket and sometimes needs to queue up long time to get the bus ticket. Besides that, customer also not allowed to buy bus ticket through telephone and the bus company’s telephone always-busy line.</a:t>
            </a:r>
          </a:p>
        </p:txBody>
      </p:sp>
    </p:spTree>
    <p:extLst>
      <p:ext uri="{BB962C8B-B14F-4D97-AF65-F5344CB8AC3E}">
        <p14:creationId xmlns:p14="http://schemas.microsoft.com/office/powerpoint/2010/main" val="17618102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34055-8292-4414-4CBC-FB8F44B2863C}"/>
              </a:ext>
            </a:extLst>
          </p:cNvPr>
          <p:cNvSpPr>
            <a:spLocks noGrp="1"/>
          </p:cNvSpPr>
          <p:nvPr>
            <p:ph type="title"/>
          </p:nvPr>
        </p:nvSpPr>
        <p:spPr>
          <a:xfrm>
            <a:off x="1141412" y="891473"/>
            <a:ext cx="9905998" cy="1478570"/>
          </a:xfrm>
        </p:spPr>
        <p:txBody>
          <a:bodyPr>
            <a:normAutofit/>
          </a:bodyPr>
          <a:lstStyle/>
          <a:p>
            <a:pPr algn="ctr"/>
            <a:r>
              <a:rPr lang="en-IN" sz="4400" u="sng" dirty="0"/>
              <a:t>solution</a:t>
            </a:r>
          </a:p>
        </p:txBody>
      </p:sp>
      <p:sp>
        <p:nvSpPr>
          <p:cNvPr id="3" name="Content Placeholder 2">
            <a:extLst>
              <a:ext uri="{FF2B5EF4-FFF2-40B4-BE49-F238E27FC236}">
                <a16:creationId xmlns:a16="http://schemas.microsoft.com/office/drawing/2014/main" id="{86E45842-C11D-8E4E-B972-D9B3B270888A}"/>
              </a:ext>
            </a:extLst>
          </p:cNvPr>
          <p:cNvSpPr>
            <a:spLocks noGrp="1"/>
          </p:cNvSpPr>
          <p:nvPr>
            <p:ph idx="1"/>
          </p:nvPr>
        </p:nvSpPr>
        <p:spPr/>
        <p:txBody>
          <a:bodyPr/>
          <a:lstStyle/>
          <a:p>
            <a:pPr marL="0" indent="0">
              <a:buNone/>
            </a:pPr>
            <a:r>
              <a:rPr lang="en-IN" dirty="0"/>
              <a:t>The method to solve this problem is to crate an online booking bus ticket system. Customer can buy the book ticket over the internet, 24 hours a day, 7 days a week and the bus ticket can’t be lost, stolen or left behind. In addition, the online system lets the customers check the availability of the bus ticket before they buy bus ticket. Furthermore, customers no need to pay cash to buy bus ticket because they can pay the bus ticket on the traveling time.</a:t>
            </a:r>
          </a:p>
        </p:txBody>
      </p:sp>
    </p:spTree>
    <p:extLst>
      <p:ext uri="{BB962C8B-B14F-4D97-AF65-F5344CB8AC3E}">
        <p14:creationId xmlns:p14="http://schemas.microsoft.com/office/powerpoint/2010/main" val="2602437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5A664-5B8A-5DF1-3554-35963F9D6562}"/>
              </a:ext>
            </a:extLst>
          </p:cNvPr>
          <p:cNvSpPr>
            <a:spLocks noGrp="1"/>
          </p:cNvSpPr>
          <p:nvPr>
            <p:ph type="title"/>
          </p:nvPr>
        </p:nvSpPr>
        <p:spPr>
          <a:xfrm>
            <a:off x="1141412" y="222733"/>
            <a:ext cx="9905998" cy="1478570"/>
          </a:xfrm>
        </p:spPr>
        <p:txBody>
          <a:bodyPr>
            <a:normAutofit/>
          </a:bodyPr>
          <a:lstStyle/>
          <a:p>
            <a:pPr algn="ctr"/>
            <a:r>
              <a:rPr lang="en-IN" sz="4400" u="sng" dirty="0"/>
              <a:t>scope</a:t>
            </a:r>
          </a:p>
        </p:txBody>
      </p:sp>
      <p:sp>
        <p:nvSpPr>
          <p:cNvPr id="3" name="Content Placeholder 2">
            <a:extLst>
              <a:ext uri="{FF2B5EF4-FFF2-40B4-BE49-F238E27FC236}">
                <a16:creationId xmlns:a16="http://schemas.microsoft.com/office/drawing/2014/main" id="{4E6D9E72-6DF1-CDF1-23CD-2B48D615BCF1}"/>
              </a:ext>
            </a:extLst>
          </p:cNvPr>
          <p:cNvSpPr>
            <a:spLocks noGrp="1"/>
          </p:cNvSpPr>
          <p:nvPr>
            <p:ph idx="1"/>
          </p:nvPr>
        </p:nvSpPr>
        <p:spPr>
          <a:xfrm>
            <a:off x="1141411" y="1701303"/>
            <a:ext cx="9905999" cy="3541714"/>
          </a:xfrm>
        </p:spPr>
        <p:txBody>
          <a:bodyPr>
            <a:normAutofit lnSpcReduction="10000"/>
          </a:bodyPr>
          <a:lstStyle/>
          <a:p>
            <a:pPr>
              <a:buFont typeface="Courier New" panose="02070309020205020404" pitchFamily="49" charset="0"/>
              <a:buChar char="o"/>
            </a:pPr>
            <a:r>
              <a:rPr lang="en-IN" dirty="0"/>
              <a:t> The scope of the online bus ticket reservation system is :</a:t>
            </a:r>
          </a:p>
          <a:p>
            <a:pPr marL="0" indent="0">
              <a:buNone/>
            </a:pPr>
            <a:r>
              <a:rPr lang="en-IN" dirty="0"/>
              <a:t>   A person should be able to</a:t>
            </a:r>
          </a:p>
          <a:p>
            <a:r>
              <a:rPr lang="en-IN" dirty="0"/>
              <a:t>Login to the system through the first page of the application.</a:t>
            </a:r>
          </a:p>
          <a:p>
            <a:r>
              <a:rPr lang="en-IN" dirty="0"/>
              <a:t>Change the password after logging into the system.</a:t>
            </a:r>
          </a:p>
          <a:p>
            <a:r>
              <a:rPr lang="en-IN" dirty="0"/>
              <a:t>Should be able to create a new login for the accessing the reservation facility.</a:t>
            </a:r>
          </a:p>
          <a:p>
            <a:r>
              <a:rPr lang="en-IN" dirty="0"/>
              <a:t>Query the buses for two weeks (Only two weeks advance reservation is available).</a:t>
            </a:r>
          </a:p>
        </p:txBody>
      </p:sp>
    </p:spTree>
    <p:extLst>
      <p:ext uri="{BB962C8B-B14F-4D97-AF65-F5344CB8AC3E}">
        <p14:creationId xmlns:p14="http://schemas.microsoft.com/office/powerpoint/2010/main" val="348237675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01B7-90FC-D3D1-E6E0-FACD96898C34}"/>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E50BDEB0-A1B0-8C0B-01C4-4F4E37161D6F}"/>
              </a:ext>
            </a:extLst>
          </p:cNvPr>
          <p:cNvSpPr>
            <a:spLocks noGrp="1"/>
          </p:cNvSpPr>
          <p:nvPr>
            <p:ph idx="1"/>
          </p:nvPr>
        </p:nvSpPr>
        <p:spPr>
          <a:xfrm>
            <a:off x="1646380" y="1994847"/>
            <a:ext cx="9905998" cy="4863153"/>
          </a:xfrm>
        </p:spPr>
        <p:txBody>
          <a:bodyPr>
            <a:normAutofit/>
          </a:bodyPr>
          <a:lstStyle/>
          <a:p>
            <a:r>
              <a:rPr lang="en-IN" sz="2800" dirty="0"/>
              <a:t>No reservation before two days can be done.</a:t>
            </a:r>
          </a:p>
          <a:p>
            <a:r>
              <a:rPr lang="en-IN" sz="2800" dirty="0"/>
              <a:t>Able to choose the seats which are available for a certain class.</a:t>
            </a:r>
          </a:p>
          <a:p>
            <a:r>
              <a:rPr lang="en-IN" sz="2800" dirty="0"/>
              <a:t>Give details about the credit card.</a:t>
            </a:r>
          </a:p>
          <a:p>
            <a:r>
              <a:rPr lang="en-IN" sz="2800" dirty="0"/>
              <a:t>Improved &amp; optimized service.</a:t>
            </a:r>
          </a:p>
        </p:txBody>
      </p:sp>
    </p:spTree>
    <p:extLst>
      <p:ext uri="{BB962C8B-B14F-4D97-AF65-F5344CB8AC3E}">
        <p14:creationId xmlns:p14="http://schemas.microsoft.com/office/powerpoint/2010/main" val="1172808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4321F-D9FF-B989-9370-8DFCDAFFAB23}"/>
              </a:ext>
            </a:extLst>
          </p:cNvPr>
          <p:cNvSpPr>
            <a:spLocks noGrp="1"/>
          </p:cNvSpPr>
          <p:nvPr>
            <p:ph type="title"/>
          </p:nvPr>
        </p:nvSpPr>
        <p:spPr/>
        <p:txBody>
          <a:bodyPr>
            <a:normAutofit/>
          </a:bodyPr>
          <a:lstStyle/>
          <a:p>
            <a:pPr algn="ctr"/>
            <a:r>
              <a:rPr lang="en-IN" sz="4400" u="sng" dirty="0"/>
              <a:t>design</a:t>
            </a:r>
          </a:p>
        </p:txBody>
      </p:sp>
      <p:sp>
        <p:nvSpPr>
          <p:cNvPr id="3" name="Content Placeholder 2">
            <a:extLst>
              <a:ext uri="{FF2B5EF4-FFF2-40B4-BE49-F238E27FC236}">
                <a16:creationId xmlns:a16="http://schemas.microsoft.com/office/drawing/2014/main" id="{5E5CA9F1-9F1D-EFEC-9C87-D6249B2AFA7B}"/>
              </a:ext>
            </a:extLst>
          </p:cNvPr>
          <p:cNvSpPr>
            <a:spLocks noGrp="1"/>
          </p:cNvSpPr>
          <p:nvPr>
            <p:ph idx="1"/>
          </p:nvPr>
        </p:nvSpPr>
        <p:spPr/>
        <p:txBody>
          <a:bodyPr/>
          <a:lstStyle/>
          <a:p>
            <a:r>
              <a:rPr lang="en-IN" dirty="0"/>
              <a:t>System design included designing of software and hardware i.e., functionally of hardware and software id separated-out. After separation, design of software modules is done. The design process translates requirements into representation of the software that can be assessed for quality before generation of code begins. </a:t>
            </a:r>
          </a:p>
        </p:txBody>
      </p:sp>
    </p:spTree>
    <p:extLst>
      <p:ext uri="{BB962C8B-B14F-4D97-AF65-F5344CB8AC3E}">
        <p14:creationId xmlns:p14="http://schemas.microsoft.com/office/powerpoint/2010/main" val="14865896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5AD53-29EF-1925-993B-046F17D33A44}"/>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5F6B3E81-BE63-26DC-943C-DAF078611800}"/>
              </a:ext>
            </a:extLst>
          </p:cNvPr>
          <p:cNvPicPr>
            <a:picLocks noGrp="1" noChangeAspect="1"/>
          </p:cNvPicPr>
          <p:nvPr>
            <p:ph idx="1"/>
          </p:nvPr>
        </p:nvPicPr>
        <p:blipFill>
          <a:blip r:embed="rId2"/>
          <a:stretch>
            <a:fillRect/>
          </a:stretch>
        </p:blipFill>
        <p:spPr>
          <a:xfrm>
            <a:off x="111761" y="88233"/>
            <a:ext cx="9102210" cy="5119993"/>
          </a:xfrm>
        </p:spPr>
      </p:pic>
      <p:pic>
        <p:nvPicPr>
          <p:cNvPr id="7" name="Picture 6">
            <a:extLst>
              <a:ext uri="{FF2B5EF4-FFF2-40B4-BE49-F238E27FC236}">
                <a16:creationId xmlns:a16="http://schemas.microsoft.com/office/drawing/2014/main" id="{06593A8F-08C5-A9A2-0A76-03AD771F3D2D}"/>
              </a:ext>
            </a:extLst>
          </p:cNvPr>
          <p:cNvPicPr>
            <a:picLocks noChangeAspect="1"/>
          </p:cNvPicPr>
          <p:nvPr/>
        </p:nvPicPr>
        <p:blipFill>
          <a:blip r:embed="rId3"/>
          <a:stretch>
            <a:fillRect/>
          </a:stretch>
        </p:blipFill>
        <p:spPr>
          <a:xfrm>
            <a:off x="3839026" y="2097088"/>
            <a:ext cx="8238037" cy="4633895"/>
          </a:xfrm>
          <a:prstGeom prst="rect">
            <a:avLst/>
          </a:prstGeom>
        </p:spPr>
      </p:pic>
    </p:spTree>
    <p:extLst>
      <p:ext uri="{BB962C8B-B14F-4D97-AF65-F5344CB8AC3E}">
        <p14:creationId xmlns:p14="http://schemas.microsoft.com/office/powerpoint/2010/main" val="21868330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404</TotalTime>
  <Words>522</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Courier New</vt:lpstr>
      <vt:lpstr>Franklin Gothic Demi</vt:lpstr>
      <vt:lpstr>Tw Cen MT</vt:lpstr>
      <vt:lpstr>Circuit</vt:lpstr>
      <vt:lpstr>ONLINE BUS RESERVATION                SYSTEM</vt:lpstr>
      <vt:lpstr>contents</vt:lpstr>
      <vt:lpstr>introduction</vt:lpstr>
      <vt:lpstr>   </vt:lpstr>
      <vt:lpstr>solution</vt:lpstr>
      <vt:lpstr>scope</vt:lpstr>
      <vt:lpstr>   </vt:lpstr>
      <vt:lpstr>design</vt:lpstr>
      <vt:lpstr>   </vt:lpstr>
      <vt:lpstr>Important Features</vt:lpstr>
      <vt:lpstr>conclusion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BUS RESERVATION                SYSTEM</dc:title>
  <dc:creator>Swarna Baisa</dc:creator>
  <cp:lastModifiedBy>Swarna Baisa</cp:lastModifiedBy>
  <cp:revision>3</cp:revision>
  <dcterms:created xsi:type="dcterms:W3CDTF">2023-02-13T18:50:37Z</dcterms:created>
  <dcterms:modified xsi:type="dcterms:W3CDTF">2025-04-08T04:11:01Z</dcterms:modified>
</cp:coreProperties>
</file>