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0823"/>
            <a:ext cx="12192000" cy="410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26483"/>
            <a:ext cx="12192000" cy="731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29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0823"/>
            <a:ext cx="12192000" cy="410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26483"/>
            <a:ext cx="12192000" cy="731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29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0823"/>
            <a:ext cx="12192000" cy="4105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26483"/>
            <a:ext cx="12192000" cy="731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29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5582" y="2801569"/>
            <a:ext cx="210083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645" y="1924257"/>
            <a:ext cx="9220708" cy="373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778" y="782777"/>
            <a:ext cx="2839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000000"/>
                </a:solidFill>
              </a:rPr>
              <a:t>SHOP FOR</a:t>
            </a:r>
            <a:r>
              <a:rPr sz="2800" spc="-1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HOME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17490" y="1386967"/>
            <a:ext cx="29648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10" dirty="0">
                <a:latin typeface="Times New Roman"/>
                <a:cs typeface="Times New Roman"/>
              </a:rPr>
              <a:t>JAVA </a:t>
            </a:r>
            <a:r>
              <a:rPr sz="1400" spc="-25" dirty="0">
                <a:latin typeface="Times New Roman"/>
                <a:cs typeface="Times New Roman"/>
              </a:rPr>
              <a:t>FSD </a:t>
            </a:r>
            <a:r>
              <a:rPr sz="1400" spc="-5" dirty="0">
                <a:latin typeface="Times New Roman"/>
                <a:cs typeface="Times New Roman"/>
              </a:rPr>
              <a:t>- </a:t>
            </a:r>
            <a:r>
              <a:rPr sz="1400" spc="-15" dirty="0">
                <a:latin typeface="Times New Roman"/>
                <a:cs typeface="Times New Roman"/>
              </a:rPr>
              <a:t>C:9 </a:t>
            </a:r>
            <a:r>
              <a:rPr sz="1400" spc="-5" dirty="0">
                <a:latin typeface="Times New Roman"/>
                <a:cs typeface="Times New Roman"/>
              </a:rPr>
              <a:t>- GROUP </a:t>
            </a:r>
            <a:r>
              <a:rPr sz="1400" spc="-10" dirty="0">
                <a:latin typeface="Times New Roman"/>
                <a:cs typeface="Times New Roman"/>
              </a:rPr>
              <a:t>B </a:t>
            </a:r>
            <a:r>
              <a:rPr sz="1400" spc="-5" dirty="0">
                <a:latin typeface="Times New Roman"/>
                <a:cs typeface="Times New Roman"/>
              </a:rPr>
              <a:t>-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BATCH:5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519" y="2195576"/>
            <a:ext cx="18313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Team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Mentor: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Kiran </a:t>
            </a:r>
            <a:r>
              <a:rPr sz="1800" spc="-10" dirty="0">
                <a:latin typeface="Times New Roman"/>
                <a:cs typeface="Times New Roman"/>
              </a:rPr>
              <a:t>Kumar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Kurra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2519" y="3293490"/>
            <a:ext cx="320611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smtClean="0">
                <a:latin typeface="Times New Roman"/>
                <a:cs typeface="Times New Roman"/>
              </a:rPr>
              <a:t>Members:</a:t>
            </a:r>
            <a:endParaRPr lang="en-IN" b="1" spc="-1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smtClean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Dipali </a:t>
            </a:r>
            <a:r>
              <a:rPr sz="1800" spc="-5" dirty="0">
                <a:latin typeface="Times New Roman"/>
                <a:cs typeface="Times New Roman"/>
              </a:rPr>
              <a:t>Bajirao </a:t>
            </a:r>
            <a:r>
              <a:rPr sz="1800">
                <a:latin typeface="Times New Roman"/>
                <a:cs typeface="Times New Roman"/>
              </a:rPr>
              <a:t>Chaudhari 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858" y="1253185"/>
            <a:ext cx="24599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000000"/>
                </a:solidFill>
              </a:rPr>
              <a:t>USER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STORIES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12420" indent="-173990">
              <a:lnSpc>
                <a:spcPct val="100000"/>
              </a:lnSpc>
              <a:spcBef>
                <a:spcPts val="1185"/>
              </a:spcBef>
              <a:buSzPct val="94444"/>
              <a:buAutoNum type="arabicPeriod"/>
              <a:tabLst>
                <a:tab pos="313690" algn="l"/>
              </a:tabLst>
            </a:pPr>
            <a:r>
              <a:rPr spc="-15" dirty="0"/>
              <a:t>As </a:t>
            </a:r>
            <a:r>
              <a:rPr dirty="0"/>
              <a:t>a </a:t>
            </a:r>
            <a:r>
              <a:rPr spc="-5" dirty="0"/>
              <a:t>user </a:t>
            </a:r>
            <a:r>
              <a:rPr dirty="0"/>
              <a:t>I should be </a:t>
            </a:r>
            <a:r>
              <a:rPr spc="-5" dirty="0"/>
              <a:t>able </a:t>
            </a:r>
            <a:r>
              <a:rPr dirty="0"/>
              <a:t>to login, </a:t>
            </a:r>
            <a:r>
              <a:rPr spc="-5" dirty="0"/>
              <a:t>Logout and Register </a:t>
            </a:r>
            <a:r>
              <a:rPr dirty="0"/>
              <a:t>into the</a:t>
            </a:r>
            <a:r>
              <a:rPr spc="-75" dirty="0"/>
              <a:t> </a:t>
            </a:r>
            <a:r>
              <a:rPr dirty="0"/>
              <a:t>application.</a:t>
            </a:r>
          </a:p>
          <a:p>
            <a:pPr marL="354965" indent="-216535">
              <a:lnSpc>
                <a:spcPct val="100000"/>
              </a:lnSpc>
              <a:spcBef>
                <a:spcPts val="1080"/>
              </a:spcBef>
              <a:buSzPct val="94444"/>
              <a:buAutoNum type="arabicPeriod"/>
              <a:tabLst>
                <a:tab pos="356235" algn="l"/>
              </a:tabLst>
            </a:pPr>
            <a:r>
              <a:rPr spc="-20" dirty="0"/>
              <a:t>As </a:t>
            </a:r>
            <a:r>
              <a:rPr dirty="0"/>
              <a:t>a </a:t>
            </a:r>
            <a:r>
              <a:rPr spc="-5" dirty="0"/>
              <a:t>user </a:t>
            </a:r>
            <a:r>
              <a:rPr dirty="0"/>
              <a:t>I should </a:t>
            </a:r>
            <a:r>
              <a:rPr spc="5" dirty="0"/>
              <a:t>be </a:t>
            </a:r>
            <a:r>
              <a:rPr dirty="0"/>
              <a:t>able to </a:t>
            </a:r>
            <a:r>
              <a:rPr spc="-10" dirty="0"/>
              <a:t>see </a:t>
            </a:r>
            <a:r>
              <a:rPr dirty="0"/>
              <a:t>the products in </a:t>
            </a:r>
            <a:r>
              <a:rPr spc="-10" dirty="0"/>
              <a:t>different</a:t>
            </a:r>
            <a:r>
              <a:rPr spc="-40" dirty="0"/>
              <a:t> </a:t>
            </a:r>
            <a:r>
              <a:rPr spc="-5" dirty="0"/>
              <a:t>categories.</a:t>
            </a:r>
          </a:p>
          <a:p>
            <a:pPr marL="354965" indent="-216535">
              <a:lnSpc>
                <a:spcPct val="100000"/>
              </a:lnSpc>
              <a:spcBef>
                <a:spcPts val="1085"/>
              </a:spcBef>
              <a:buSzPct val="94444"/>
              <a:buAutoNum type="arabicPeriod"/>
              <a:tabLst>
                <a:tab pos="356235" algn="l"/>
              </a:tabLst>
            </a:pPr>
            <a:r>
              <a:rPr spc="-20" dirty="0"/>
              <a:t>As </a:t>
            </a:r>
            <a:r>
              <a:rPr dirty="0"/>
              <a:t>a </a:t>
            </a:r>
            <a:r>
              <a:rPr spc="-5" dirty="0"/>
              <a:t>user </a:t>
            </a:r>
            <a:r>
              <a:rPr dirty="0"/>
              <a:t>I should </a:t>
            </a:r>
            <a:r>
              <a:rPr spc="5" dirty="0"/>
              <a:t>be </a:t>
            </a:r>
            <a:r>
              <a:rPr dirty="0"/>
              <a:t>able to sort the</a:t>
            </a:r>
            <a:r>
              <a:rPr spc="-75" dirty="0"/>
              <a:t> </a:t>
            </a:r>
            <a:r>
              <a:rPr dirty="0"/>
              <a:t>products.</a:t>
            </a:r>
          </a:p>
          <a:p>
            <a:pPr marL="354965" indent="-216535">
              <a:lnSpc>
                <a:spcPct val="100000"/>
              </a:lnSpc>
              <a:spcBef>
                <a:spcPts val="1080"/>
              </a:spcBef>
              <a:buSzPct val="94444"/>
              <a:buAutoNum type="arabicPeriod"/>
              <a:tabLst>
                <a:tab pos="356235" algn="l"/>
              </a:tabLst>
            </a:pPr>
            <a:r>
              <a:rPr spc="-15" dirty="0"/>
              <a:t>As </a:t>
            </a:r>
            <a:r>
              <a:rPr dirty="0"/>
              <a:t>a </a:t>
            </a:r>
            <a:r>
              <a:rPr spc="-5" dirty="0"/>
              <a:t>user </a:t>
            </a:r>
            <a:r>
              <a:rPr dirty="0"/>
              <a:t>I should be able to </a:t>
            </a:r>
            <a:r>
              <a:rPr spc="-5" dirty="0"/>
              <a:t>add </a:t>
            </a:r>
            <a:r>
              <a:rPr dirty="0"/>
              <a:t>the products into the shopping</a:t>
            </a:r>
            <a:r>
              <a:rPr spc="-195" dirty="0"/>
              <a:t> </a:t>
            </a:r>
            <a:r>
              <a:rPr spc="-5" dirty="0"/>
              <a:t>cart.</a:t>
            </a:r>
          </a:p>
          <a:p>
            <a:pPr marL="354965" indent="-216535">
              <a:lnSpc>
                <a:spcPct val="100000"/>
              </a:lnSpc>
              <a:spcBef>
                <a:spcPts val="1080"/>
              </a:spcBef>
              <a:buSzPct val="94444"/>
              <a:buAutoNum type="arabicPeriod"/>
              <a:tabLst>
                <a:tab pos="356235" algn="l"/>
              </a:tabLst>
            </a:pPr>
            <a:r>
              <a:rPr spc="-20" dirty="0"/>
              <a:t>As </a:t>
            </a:r>
            <a:r>
              <a:rPr dirty="0"/>
              <a:t>a </a:t>
            </a:r>
            <a:r>
              <a:rPr spc="-5" dirty="0"/>
              <a:t>user </a:t>
            </a:r>
            <a:r>
              <a:rPr dirty="0"/>
              <a:t>I should </a:t>
            </a:r>
            <a:r>
              <a:rPr spc="5" dirty="0"/>
              <a:t>be </a:t>
            </a:r>
            <a:r>
              <a:rPr dirty="0"/>
              <a:t>able to </a:t>
            </a:r>
            <a:r>
              <a:rPr spc="-5" dirty="0"/>
              <a:t>increase </a:t>
            </a:r>
            <a:r>
              <a:rPr spc="5" dirty="0"/>
              <a:t>or </a:t>
            </a:r>
            <a:r>
              <a:rPr spc="-5" dirty="0"/>
              <a:t>decrease </a:t>
            </a:r>
            <a:r>
              <a:rPr dirty="0"/>
              <a:t>the quantity added in the</a:t>
            </a:r>
            <a:r>
              <a:rPr spc="-105" dirty="0"/>
              <a:t> </a:t>
            </a:r>
            <a:r>
              <a:rPr spc="-5" dirty="0"/>
              <a:t>cart.</a:t>
            </a:r>
          </a:p>
          <a:p>
            <a:pPr marL="354965" indent="-216535">
              <a:lnSpc>
                <a:spcPct val="100000"/>
              </a:lnSpc>
              <a:spcBef>
                <a:spcPts val="1085"/>
              </a:spcBef>
              <a:buSzPct val="94444"/>
              <a:buAutoNum type="arabicPeriod"/>
              <a:tabLst>
                <a:tab pos="356235" algn="l"/>
              </a:tabLst>
            </a:pPr>
            <a:r>
              <a:rPr spc="-20" dirty="0"/>
              <a:t>As </a:t>
            </a:r>
            <a:r>
              <a:rPr dirty="0"/>
              <a:t>a </a:t>
            </a:r>
            <a:r>
              <a:rPr spc="-5" dirty="0"/>
              <a:t>user </a:t>
            </a:r>
            <a:r>
              <a:rPr dirty="0"/>
              <a:t>I should </a:t>
            </a:r>
            <a:r>
              <a:rPr spc="5" dirty="0"/>
              <a:t>be </a:t>
            </a:r>
            <a:r>
              <a:rPr dirty="0"/>
              <a:t>able to add “n” </a:t>
            </a:r>
            <a:r>
              <a:rPr spc="-5" dirty="0"/>
              <a:t>number </a:t>
            </a:r>
            <a:r>
              <a:rPr spc="5" dirty="0"/>
              <a:t>of </a:t>
            </a:r>
            <a:r>
              <a:rPr dirty="0"/>
              <a:t>products in the</a:t>
            </a:r>
            <a:r>
              <a:rPr spc="-95" dirty="0"/>
              <a:t> </a:t>
            </a:r>
            <a:r>
              <a:rPr spc="-5" dirty="0"/>
              <a:t>cart.</a:t>
            </a:r>
          </a:p>
          <a:p>
            <a:pPr marL="354965" indent="-216535">
              <a:lnSpc>
                <a:spcPct val="100000"/>
              </a:lnSpc>
              <a:spcBef>
                <a:spcPts val="1080"/>
              </a:spcBef>
              <a:buSzPct val="94444"/>
              <a:buAutoNum type="arabicPeriod"/>
              <a:tabLst>
                <a:tab pos="356235" algn="l"/>
              </a:tabLst>
            </a:pPr>
            <a:r>
              <a:rPr spc="-15" dirty="0"/>
              <a:t>As </a:t>
            </a:r>
            <a:r>
              <a:rPr dirty="0"/>
              <a:t>a </a:t>
            </a:r>
            <a:r>
              <a:rPr spc="-5" dirty="0"/>
              <a:t>user </a:t>
            </a:r>
            <a:r>
              <a:rPr dirty="0"/>
              <a:t>I should be able to </a:t>
            </a:r>
            <a:r>
              <a:rPr spc="-10" dirty="0"/>
              <a:t>get </a:t>
            </a:r>
            <a:r>
              <a:rPr dirty="0"/>
              <a:t>the </a:t>
            </a:r>
            <a:r>
              <a:rPr spc="-15" dirty="0"/>
              <a:t>Wishlist </a:t>
            </a:r>
            <a:r>
              <a:rPr dirty="0"/>
              <a:t>option </a:t>
            </a:r>
            <a:r>
              <a:rPr spc="-10" dirty="0"/>
              <a:t>where </a:t>
            </a:r>
            <a:r>
              <a:rPr dirty="0"/>
              <a:t>I </a:t>
            </a:r>
            <a:r>
              <a:rPr spc="-5" dirty="0"/>
              <a:t>can </a:t>
            </a:r>
            <a:r>
              <a:rPr dirty="0"/>
              <a:t>add those products </a:t>
            </a:r>
            <a:r>
              <a:rPr spc="-5" dirty="0"/>
              <a:t>which </a:t>
            </a:r>
            <a:r>
              <a:rPr dirty="0"/>
              <a:t>I</a:t>
            </a:r>
            <a:r>
              <a:rPr spc="-40" dirty="0"/>
              <a:t> </a:t>
            </a:r>
            <a:r>
              <a:rPr spc="-10" dirty="0"/>
              <a:t>want</a:t>
            </a:r>
          </a:p>
          <a:p>
            <a:pPr marL="139065">
              <a:lnSpc>
                <a:spcPct val="100000"/>
              </a:lnSpc>
              <a:spcBef>
                <a:spcPts val="1080"/>
              </a:spcBef>
            </a:pPr>
            <a:r>
              <a:rPr spc="5" dirty="0"/>
              <a:t>but </a:t>
            </a:r>
            <a:r>
              <a:rPr dirty="0"/>
              <a:t>don’t </a:t>
            </a:r>
            <a:r>
              <a:rPr spc="-10" dirty="0"/>
              <a:t>want </a:t>
            </a:r>
            <a:r>
              <a:rPr dirty="0"/>
              <a:t>to order</a:t>
            </a:r>
            <a:r>
              <a:rPr spc="-75" dirty="0"/>
              <a:t> </a:t>
            </a:r>
            <a:r>
              <a:rPr spc="5" dirty="0"/>
              <a:t>now</a:t>
            </a:r>
          </a:p>
          <a:p>
            <a:pPr marL="354965" indent="-216535">
              <a:lnSpc>
                <a:spcPct val="100000"/>
              </a:lnSpc>
              <a:spcBef>
                <a:spcPts val="1080"/>
              </a:spcBef>
              <a:buSzPct val="94444"/>
              <a:buAutoNum type="arabicPeriod" startAt="8"/>
              <a:tabLst>
                <a:tab pos="356235" algn="l"/>
              </a:tabLst>
            </a:pPr>
            <a:r>
              <a:rPr spc="-15" dirty="0"/>
              <a:t>As </a:t>
            </a:r>
            <a:r>
              <a:rPr dirty="0"/>
              <a:t>a </a:t>
            </a:r>
            <a:r>
              <a:rPr spc="-5" dirty="0"/>
              <a:t>user </a:t>
            </a:r>
            <a:r>
              <a:rPr dirty="0"/>
              <a:t>I should </a:t>
            </a:r>
            <a:r>
              <a:rPr spc="-10" dirty="0"/>
              <a:t>get different </a:t>
            </a:r>
            <a:r>
              <a:rPr dirty="0"/>
              <a:t>discount</a:t>
            </a:r>
            <a:r>
              <a:rPr spc="-5" dirty="0"/>
              <a:t> </a:t>
            </a:r>
            <a:r>
              <a:rPr dirty="0"/>
              <a:t>coupons.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858" y="1204341"/>
            <a:ext cx="5673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000000"/>
                </a:solidFill>
              </a:rPr>
              <a:t>ENTITY </a:t>
            </a:r>
            <a:r>
              <a:rPr sz="2800" spc="-30" dirty="0">
                <a:solidFill>
                  <a:srgbClr val="000000"/>
                </a:solidFill>
              </a:rPr>
              <a:t>RELATIONSHIP</a:t>
            </a:r>
            <a:r>
              <a:rPr sz="2800" spc="-17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DIAGRAM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99303" y="1965960"/>
            <a:ext cx="6422136" cy="397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0858" y="2131522"/>
            <a:ext cx="318198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49910" indent="-28702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Entity relation ship  </a:t>
            </a:r>
            <a:r>
              <a:rPr sz="1800" spc="-5" dirty="0">
                <a:latin typeface="Times New Roman"/>
                <a:cs typeface="Times New Roman"/>
              </a:rPr>
              <a:t>diagram displays </a:t>
            </a:r>
            <a:r>
              <a:rPr sz="1800" spc="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relationships </a:t>
            </a:r>
            <a:r>
              <a:rPr sz="1800" spc="-10" dirty="0">
                <a:latin typeface="Times New Roman"/>
                <a:cs typeface="Times New Roman"/>
              </a:rPr>
              <a:t>between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entities that </a:t>
            </a:r>
            <a:r>
              <a:rPr sz="1800" spc="-5" dirty="0">
                <a:latin typeface="Times New Roman"/>
                <a:cs typeface="Times New Roman"/>
              </a:rPr>
              <a:t>are stored </a:t>
            </a:r>
            <a:r>
              <a:rPr sz="1800" dirty="0">
                <a:latin typeface="Times New Roman"/>
                <a:cs typeface="Times New Roman"/>
              </a:rPr>
              <a:t>in  </a:t>
            </a:r>
            <a:r>
              <a:rPr sz="1800" spc="-5" dirty="0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240"/>
              </a:lnSpc>
              <a:spcBef>
                <a:spcPts val="2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figure </a:t>
            </a:r>
            <a:r>
              <a:rPr sz="1800" dirty="0">
                <a:latin typeface="Times New Roman"/>
                <a:cs typeface="Times New Roman"/>
              </a:rPr>
              <a:t>1 </a:t>
            </a:r>
            <a:r>
              <a:rPr sz="1800" spc="-5" dirty="0">
                <a:latin typeface="Times New Roman"/>
                <a:cs typeface="Times New Roman"/>
              </a:rPr>
              <a:t>represents </a:t>
            </a:r>
            <a:r>
              <a:rPr sz="1800" dirty="0">
                <a:latin typeface="Times New Roman"/>
                <a:cs typeface="Times New Roman"/>
              </a:rPr>
              <a:t>the ER  </a:t>
            </a:r>
            <a:r>
              <a:rPr sz="1800" spc="-5" dirty="0">
                <a:latin typeface="Times New Roman"/>
                <a:cs typeface="Times New Roman"/>
              </a:rPr>
              <a:t>diagram </a:t>
            </a:r>
            <a:r>
              <a:rPr sz="1800" spc="5" dirty="0">
                <a:latin typeface="Times New Roman"/>
                <a:cs typeface="Times New Roman"/>
              </a:rPr>
              <a:t>of our Shop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Home 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6107" y="6307632"/>
            <a:ext cx="44107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Figure </a:t>
            </a:r>
            <a:r>
              <a:rPr sz="1600" dirty="0">
                <a:latin typeface="Times New Roman"/>
                <a:cs typeface="Times New Roman"/>
              </a:rPr>
              <a:t>1 </a:t>
            </a:r>
            <a:r>
              <a:rPr sz="1600" spc="-5" dirty="0">
                <a:latin typeface="Times New Roman"/>
                <a:cs typeface="Times New Roman"/>
              </a:rPr>
              <a:t>:ER Diagram of Shop </a:t>
            </a:r>
            <a:r>
              <a:rPr sz="1600" spc="-15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Home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858" y="1240993"/>
            <a:ext cx="34836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000000"/>
                </a:solidFill>
              </a:rPr>
              <a:t>USE CASE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DIAGRAM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388864" y="2017776"/>
            <a:ext cx="5666232" cy="395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0858" y="2110465"/>
            <a:ext cx="3011805" cy="331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79375" indent="-28702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 Use </a:t>
            </a:r>
            <a:r>
              <a:rPr sz="1800" spc="-10" dirty="0">
                <a:latin typeface="Times New Roman"/>
                <a:cs typeface="Times New Roman"/>
              </a:rPr>
              <a:t>case </a:t>
            </a:r>
            <a:r>
              <a:rPr sz="1800" spc="-5" dirty="0">
                <a:latin typeface="Times New Roman"/>
                <a:cs typeface="Times New Roman"/>
              </a:rPr>
              <a:t>diagram is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way 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summarize </a:t>
            </a:r>
            <a:r>
              <a:rPr sz="1800" dirty="0">
                <a:latin typeface="Times New Roman"/>
                <a:cs typeface="Times New Roman"/>
              </a:rPr>
              <a:t>the details of  the </a:t>
            </a:r>
            <a:r>
              <a:rPr sz="1800" spc="-10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spc="-5" dirty="0">
                <a:latin typeface="Times New Roman"/>
                <a:cs typeface="Times New Roman"/>
              </a:rPr>
              <a:t>users  within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system</a:t>
            </a:r>
            <a:r>
              <a:rPr sz="1800" spc="-1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figure </a:t>
            </a:r>
            <a:r>
              <a:rPr sz="1800" dirty="0">
                <a:latin typeface="Times New Roman"/>
                <a:cs typeface="Times New Roman"/>
              </a:rPr>
              <a:t>2 </a:t>
            </a:r>
            <a:r>
              <a:rPr sz="1800" spc="-5" dirty="0">
                <a:latin typeface="Times New Roman"/>
                <a:cs typeface="Times New Roman"/>
              </a:rPr>
              <a:t>represents </a:t>
            </a:r>
            <a:r>
              <a:rPr sz="1800" spc="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use </a:t>
            </a:r>
            <a:r>
              <a:rPr sz="1800" spc="-5" dirty="0">
                <a:latin typeface="Times New Roman"/>
                <a:cs typeface="Times New Roman"/>
              </a:rPr>
              <a:t>case diagram </a:t>
            </a:r>
            <a:r>
              <a:rPr sz="1800" dirty="0">
                <a:latin typeface="Times New Roman"/>
                <a:cs typeface="Times New Roman"/>
              </a:rPr>
              <a:t>of our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Shop  For </a:t>
            </a:r>
            <a:r>
              <a:rPr sz="1800" spc="-10" dirty="0">
                <a:latin typeface="Times New Roman"/>
                <a:cs typeface="Times New Roman"/>
              </a:rPr>
              <a:t>Home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3490" y="6390843"/>
            <a:ext cx="38169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Figure </a:t>
            </a:r>
            <a:r>
              <a:rPr sz="1600" dirty="0">
                <a:latin typeface="Times New Roman"/>
                <a:cs typeface="Times New Roman"/>
              </a:rPr>
              <a:t>2 </a:t>
            </a:r>
            <a:r>
              <a:rPr sz="1600" spc="-5" dirty="0">
                <a:latin typeface="Times New Roman"/>
                <a:cs typeface="Times New Roman"/>
              </a:rPr>
              <a:t>:Use </a:t>
            </a:r>
            <a:r>
              <a:rPr sz="1600" spc="5" dirty="0">
                <a:latin typeface="Times New Roman"/>
                <a:cs typeface="Times New Roman"/>
              </a:rPr>
              <a:t>Case </a:t>
            </a:r>
            <a:r>
              <a:rPr sz="1600" dirty="0">
                <a:latin typeface="Times New Roman"/>
                <a:cs typeface="Times New Roman"/>
              </a:rPr>
              <a:t>diagram </a:t>
            </a:r>
            <a:r>
              <a:rPr sz="1600" spc="-5" dirty="0">
                <a:latin typeface="Times New Roman"/>
                <a:cs typeface="Times New Roman"/>
              </a:rPr>
              <a:t>of Shop </a:t>
            </a:r>
            <a:r>
              <a:rPr sz="1600" spc="-15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Now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858" y="1257757"/>
            <a:ext cx="25126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000000"/>
                </a:solidFill>
              </a:rPr>
              <a:t>SCR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10" dirty="0">
                <a:solidFill>
                  <a:srgbClr val="000000"/>
                </a:solidFill>
              </a:rPr>
              <a:t>EN</a:t>
            </a:r>
            <a:r>
              <a:rPr sz="2800" spc="5" dirty="0">
                <a:solidFill>
                  <a:srgbClr val="000000"/>
                </a:solidFill>
              </a:rPr>
              <a:t>S</a:t>
            </a:r>
            <a:r>
              <a:rPr sz="2800" spc="-15" dirty="0">
                <a:solidFill>
                  <a:srgbClr val="000000"/>
                </a:solidFill>
              </a:rPr>
              <a:t>H</a:t>
            </a:r>
            <a:r>
              <a:rPr sz="2800" spc="-10" dirty="0">
                <a:solidFill>
                  <a:srgbClr val="000000"/>
                </a:solidFill>
              </a:rPr>
              <a:t>OT</a:t>
            </a:r>
            <a:r>
              <a:rPr sz="2800" spc="5" dirty="0">
                <a:solidFill>
                  <a:srgbClr val="000000"/>
                </a:solidFill>
              </a:rPr>
              <a:t>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62127" y="1947672"/>
            <a:ext cx="5431536" cy="473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2055" y="2026920"/>
            <a:ext cx="6230111" cy="465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858" y="773633"/>
            <a:ext cx="26841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10" dirty="0">
                <a:solidFill>
                  <a:srgbClr val="000000"/>
                </a:solidFill>
                <a:latin typeface="Trebuchet MS"/>
                <a:cs typeface="Trebuchet MS"/>
              </a:rPr>
              <a:t>SC</a:t>
            </a:r>
            <a:r>
              <a:rPr sz="3200" spc="10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200" spc="-114" dirty="0">
                <a:solidFill>
                  <a:srgbClr val="000000"/>
                </a:solidFill>
                <a:latin typeface="Trebuchet MS"/>
                <a:cs typeface="Trebuchet MS"/>
              </a:rPr>
              <a:t>EE</a:t>
            </a:r>
            <a:r>
              <a:rPr sz="3200" spc="200" dirty="0">
                <a:solidFill>
                  <a:srgbClr val="000000"/>
                </a:solidFill>
                <a:latin typeface="Trebuchet MS"/>
                <a:cs typeface="Trebuchet MS"/>
              </a:rPr>
              <a:t>NSH</a:t>
            </a:r>
            <a:r>
              <a:rPr sz="3200" spc="24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200" spc="-5" dirty="0">
                <a:solidFill>
                  <a:srgbClr val="000000"/>
                </a:solidFill>
                <a:latin typeface="Trebuchet MS"/>
                <a:cs typeface="Trebuchet MS"/>
              </a:rPr>
              <a:t>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63" y="1962911"/>
            <a:ext cx="5934455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2008631"/>
            <a:ext cx="5827776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858" y="773633"/>
            <a:ext cx="26841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10" dirty="0">
                <a:solidFill>
                  <a:srgbClr val="000000"/>
                </a:solidFill>
                <a:latin typeface="Trebuchet MS"/>
                <a:cs typeface="Trebuchet MS"/>
              </a:rPr>
              <a:t>SC</a:t>
            </a:r>
            <a:r>
              <a:rPr sz="3200" spc="10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200" spc="-114" dirty="0">
                <a:solidFill>
                  <a:srgbClr val="000000"/>
                </a:solidFill>
                <a:latin typeface="Trebuchet MS"/>
                <a:cs typeface="Trebuchet MS"/>
              </a:rPr>
              <a:t>EE</a:t>
            </a:r>
            <a:r>
              <a:rPr sz="3200" spc="200" dirty="0">
                <a:solidFill>
                  <a:srgbClr val="000000"/>
                </a:solidFill>
                <a:latin typeface="Trebuchet MS"/>
                <a:cs typeface="Trebuchet MS"/>
              </a:rPr>
              <a:t>NSH</a:t>
            </a:r>
            <a:r>
              <a:rPr sz="3200" spc="24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200" spc="-5" dirty="0">
                <a:solidFill>
                  <a:srgbClr val="000000"/>
                </a:solidFill>
                <a:latin typeface="Trebuchet MS"/>
                <a:cs typeface="Trebuchet MS"/>
              </a:rPr>
              <a:t>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935479"/>
            <a:ext cx="6041136" cy="438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4976" y="1908048"/>
            <a:ext cx="5666232" cy="442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858" y="1244041"/>
            <a:ext cx="25126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000000"/>
                </a:solidFill>
              </a:rPr>
              <a:t>SCR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10" dirty="0">
                <a:solidFill>
                  <a:srgbClr val="000000"/>
                </a:solidFill>
              </a:rPr>
              <a:t>EN</a:t>
            </a:r>
            <a:r>
              <a:rPr sz="2800" spc="5" dirty="0">
                <a:solidFill>
                  <a:srgbClr val="000000"/>
                </a:solidFill>
              </a:rPr>
              <a:t>S</a:t>
            </a:r>
            <a:r>
              <a:rPr sz="2800" spc="-15" dirty="0">
                <a:solidFill>
                  <a:srgbClr val="000000"/>
                </a:solidFill>
              </a:rPr>
              <a:t>H</a:t>
            </a:r>
            <a:r>
              <a:rPr sz="2800" spc="-10" dirty="0">
                <a:solidFill>
                  <a:srgbClr val="000000"/>
                </a:solidFill>
              </a:rPr>
              <a:t>OT</a:t>
            </a:r>
            <a:r>
              <a:rPr sz="2800" spc="5" dirty="0">
                <a:solidFill>
                  <a:srgbClr val="000000"/>
                </a:solidFill>
              </a:rPr>
              <a:t>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67639" y="1938527"/>
            <a:ext cx="5928360" cy="4355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4496" y="1938527"/>
            <a:ext cx="5769863" cy="436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84776" y="2676093"/>
            <a:ext cx="2755265" cy="1005840"/>
            <a:chOff x="4684776" y="2676093"/>
            <a:chExt cx="2755265" cy="1005840"/>
          </a:xfrm>
        </p:grpSpPr>
        <p:sp>
          <p:nvSpPr>
            <p:cNvPr id="3" name="object 3"/>
            <p:cNvSpPr/>
            <p:nvPr/>
          </p:nvSpPr>
          <p:spPr>
            <a:xfrm>
              <a:off x="4684776" y="3334499"/>
              <a:ext cx="2755010" cy="347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28616" y="2676093"/>
              <a:ext cx="2442844" cy="854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35296" y="2782824"/>
              <a:ext cx="2234565" cy="646430"/>
            </a:xfrm>
            <a:custGeom>
              <a:avLst/>
              <a:gdLst/>
              <a:ahLst/>
              <a:cxnLst/>
              <a:rect l="l" t="t" r="r" b="b"/>
              <a:pathLst>
                <a:path w="2234565" h="646429">
                  <a:moveTo>
                    <a:pt x="2234183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234183" y="646176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20" dirty="0"/>
              <a:t> </a:t>
            </a:r>
            <a:r>
              <a:rPr spc="-12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SHOP FOR HOME</vt:lpstr>
      <vt:lpstr>USER STORIES</vt:lpstr>
      <vt:lpstr>ENTITY RELATIONSHIP DIAGRAM</vt:lpstr>
      <vt:lpstr>USE CASE DIAGRAM</vt:lpstr>
      <vt:lpstr>SCREENSHOTS</vt:lpstr>
      <vt:lpstr>SCREENSHOTS</vt:lpstr>
      <vt:lpstr>SCREENSHOTS</vt:lpstr>
      <vt:lpstr>SCREENSHOTS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FOR HOME</dc:title>
  <cp:lastModifiedBy>Sai</cp:lastModifiedBy>
  <cp:revision>1</cp:revision>
  <dcterms:created xsi:type="dcterms:W3CDTF">2022-08-17T06:44:28Z</dcterms:created>
  <dcterms:modified xsi:type="dcterms:W3CDTF">2022-08-17T06:45:38Z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2022-08-17T00:00:00Z</vt:filetime>
  </property>
</Properties>
</file>