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65" r:id="rId2"/>
    <p:sldId id="266" r:id="rId3"/>
    <p:sldId id="268" r:id="rId4"/>
    <p:sldId id="277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4" r:id="rId13"/>
    <p:sldId id="27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99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76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05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FOR HOME</a:t>
            </a:r>
            <a:b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CAPSTONE PROJECT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2160589"/>
            <a:ext cx="4184035" cy="388077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Thara T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Gowsiga K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Swarnamala Gandra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Sanjana Kanavi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Suraksha Shetty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Shubham Acharekar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160588"/>
            <a:ext cx="4184034" cy="388077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Shukla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Option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1600200"/>
            <a:ext cx="5666232" cy="442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1600200"/>
            <a:ext cx="6041136" cy="438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0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28600" y="1600200"/>
            <a:ext cx="5166361" cy="4033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5791200" y="1918368"/>
            <a:ext cx="5510105" cy="4283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9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696616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362200"/>
            <a:ext cx="8847666" cy="1752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ShopForHome is a popular Store in the market for shopping the home décor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stuff. Due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Covid 19 all the offline shopping stopped. So, the store wants to move to the cloud platforms and wants their own web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278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209800"/>
            <a:ext cx="8847666" cy="4191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 should be able to login, Logout and Register into the application.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 should be able to see the products in different categories.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 should be able to sort the products.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 should be able to add the products into the shopping cart.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 should be able to increase or decrease the quantity added in the cart.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 should be able to add “n” number of products in the cart.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 should be able to get the Wishlist option where I can add those products which I want but don’t want to order now.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I should get different discount coupons.</a:t>
            </a:r>
          </a:p>
        </p:txBody>
      </p:sp>
    </p:spTree>
    <p:extLst>
      <p:ext uri="{BB962C8B-B14F-4D97-AF65-F5344CB8AC3E}">
        <p14:creationId xmlns:p14="http://schemas.microsoft.com/office/powerpoint/2010/main" val="31800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Stories: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209800"/>
            <a:ext cx="8847666" cy="4191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Admin I should be able to login, Logout and Register into the application.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I should be able to perform CRUD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I should be able to Perform CRUD on the products.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I should be able to get bulk upload option to upload a csv for products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I should be able to get the stocks.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I should be able to mail if any stock is less than 10.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I should be able to get the sales report of a specific duration.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I should be able to set the discount coupons for the specific set of users</a:t>
            </a:r>
          </a:p>
        </p:txBody>
      </p:sp>
    </p:spTree>
    <p:extLst>
      <p:ext uri="{BB962C8B-B14F-4D97-AF65-F5344CB8AC3E}">
        <p14:creationId xmlns:p14="http://schemas.microsoft.com/office/powerpoint/2010/main" val="1056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b="1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b="1" spc="-1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0" y="1993900"/>
            <a:ext cx="4114800" cy="4191000"/>
          </a:xfrm>
        </p:spPr>
        <p:txBody>
          <a:bodyPr>
            <a:normAutofit/>
          </a:bodyPr>
          <a:lstStyle/>
          <a:p>
            <a:pPr marL="299085" marR="549910" indent="-28702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Entity relation ship  </a:t>
            </a:r>
            <a:r>
              <a:rPr lang="en-US" sz="2000" spc="-5" dirty="0">
                <a:latin typeface="Times New Roman"/>
                <a:cs typeface="Times New Roman"/>
              </a:rPr>
              <a:t>diagram displays </a:t>
            </a:r>
            <a:r>
              <a:rPr lang="en-US" sz="2000" spc="5" dirty="0">
                <a:latin typeface="Times New Roman"/>
                <a:cs typeface="Times New Roman"/>
              </a:rPr>
              <a:t>the  </a:t>
            </a:r>
            <a:r>
              <a:rPr lang="en-US" sz="2000" dirty="0">
                <a:latin typeface="Times New Roman"/>
                <a:cs typeface="Times New Roman"/>
              </a:rPr>
              <a:t>relationships </a:t>
            </a:r>
            <a:r>
              <a:rPr lang="en-US" sz="2000" spc="-10" dirty="0">
                <a:latin typeface="Times New Roman"/>
                <a:cs typeface="Times New Roman"/>
              </a:rPr>
              <a:t>between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 entities that </a:t>
            </a:r>
            <a:r>
              <a:rPr lang="en-US" sz="2000" spc="-5" dirty="0">
                <a:latin typeface="Times New Roman"/>
                <a:cs typeface="Times New Roman"/>
              </a:rPr>
              <a:t>are stored </a:t>
            </a:r>
            <a:r>
              <a:rPr lang="en-US" sz="2000" dirty="0">
                <a:latin typeface="Times New Roman"/>
                <a:cs typeface="Times New Roman"/>
              </a:rPr>
              <a:t>in  </a:t>
            </a:r>
            <a:r>
              <a:rPr lang="en-US" sz="2000" spc="-5" dirty="0">
                <a:latin typeface="Times New Roman"/>
                <a:cs typeface="Times New Roman"/>
              </a:rPr>
              <a:t>database.</a:t>
            </a:r>
            <a:endParaRPr lang="en-US" sz="20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240"/>
              </a:lnSpc>
              <a:spcBef>
                <a:spcPts val="2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figure </a:t>
            </a:r>
            <a:r>
              <a:rPr lang="en-US" sz="2000" dirty="0">
                <a:latin typeface="Times New Roman"/>
                <a:cs typeface="Times New Roman"/>
              </a:rPr>
              <a:t>1 </a:t>
            </a:r>
            <a:r>
              <a:rPr lang="en-US" sz="2000" spc="-5" dirty="0">
                <a:latin typeface="Times New Roman"/>
                <a:cs typeface="Times New Roman"/>
              </a:rPr>
              <a:t>represents </a:t>
            </a:r>
            <a:r>
              <a:rPr lang="en-US" sz="2000" dirty="0">
                <a:latin typeface="Times New Roman"/>
                <a:cs typeface="Times New Roman"/>
              </a:rPr>
              <a:t>the ER  </a:t>
            </a:r>
            <a:r>
              <a:rPr lang="en-US" sz="2000" spc="-5" dirty="0">
                <a:latin typeface="Times New Roman"/>
                <a:cs typeface="Times New Roman"/>
              </a:rPr>
              <a:t>diagram </a:t>
            </a:r>
            <a:r>
              <a:rPr lang="en-US" sz="2000" spc="5" dirty="0">
                <a:latin typeface="Times New Roman"/>
                <a:cs typeface="Times New Roman"/>
              </a:rPr>
              <a:t>of </a:t>
            </a:r>
            <a:r>
              <a:rPr lang="en-US" sz="2000" spc="5" dirty="0" smtClean="0">
                <a:latin typeface="Times New Roman"/>
                <a:cs typeface="Times New Roman"/>
              </a:rPr>
              <a:t>our </a:t>
            </a:r>
            <a:r>
              <a:rPr lang="en-US" sz="2000" spc="5" dirty="0">
                <a:latin typeface="Times New Roman"/>
                <a:cs typeface="Times New Roman"/>
              </a:rPr>
              <a:t>Shop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16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Home  </a:t>
            </a:r>
            <a:r>
              <a:rPr lang="en-US" sz="2000" dirty="0">
                <a:latin typeface="Times New Roman"/>
                <a:cs typeface="Times New Roman"/>
              </a:rPr>
              <a:t>application.</a:t>
            </a:r>
          </a:p>
        </p:txBody>
      </p:sp>
      <p:sp>
        <p:nvSpPr>
          <p:cNvPr id="4" name="object 3"/>
          <p:cNvSpPr/>
          <p:nvPr/>
        </p:nvSpPr>
        <p:spPr>
          <a:xfrm>
            <a:off x="762000" y="1828800"/>
            <a:ext cx="56388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133600" y="60960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ER Diagram for ShopForHome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b="1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400" y="1993900"/>
            <a:ext cx="4114800" cy="4191000"/>
          </a:xfrm>
        </p:spPr>
        <p:txBody>
          <a:bodyPr>
            <a:normAutofit/>
          </a:bodyPr>
          <a:lstStyle/>
          <a:p>
            <a:pPr marL="299085" marR="79375" indent="-28702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 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 within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 For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416" y="60464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Use Case Diagram for ShopForHome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533400" y="1993900"/>
            <a:ext cx="5666232" cy="395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609600" y="1737708"/>
            <a:ext cx="4584870" cy="419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5562600" y="1737708"/>
            <a:ext cx="4782311" cy="4141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4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362200" y="1600200"/>
            <a:ext cx="6010655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2438400" y="1600200"/>
            <a:ext cx="5903976" cy="441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3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434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SHOP FOR HOME  CAPSTONE PROJECT</vt:lpstr>
      <vt:lpstr>Problem Statement:</vt:lpstr>
      <vt:lpstr>User Stories:</vt:lpstr>
      <vt:lpstr>Admin Stories:</vt:lpstr>
      <vt:lpstr>ENTITY RELATIONSHIP DIAGRAM:</vt:lpstr>
      <vt:lpstr>USE CASE DIAGRAM:</vt:lpstr>
      <vt:lpstr>Home Page</vt:lpstr>
      <vt:lpstr>Sign In</vt:lpstr>
      <vt:lpstr>Sign Up</vt:lpstr>
      <vt:lpstr>Cart Option</vt:lpstr>
      <vt:lpstr>Orders</vt:lpstr>
      <vt:lpstr>Products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FOR HOME</dc:title>
  <dc:creator>DELL</dc:creator>
  <cp:lastModifiedBy>DELL</cp:lastModifiedBy>
  <cp:revision>16</cp:revision>
  <dcterms:created xsi:type="dcterms:W3CDTF">2022-08-17T06:44:28Z</dcterms:created>
  <dcterms:modified xsi:type="dcterms:W3CDTF">2022-08-30T08:37:03Z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2022-08-17T00:00:00Z</vt:filetime>
  </property>
</Properties>
</file>