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3" r:id="rId5"/>
    <p:sldId id="266" r:id="rId6"/>
    <p:sldId id="268" r:id="rId7"/>
    <p:sldId id="267" r:id="rId8"/>
    <p:sldId id="258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3"/>
  </p:normalViewPr>
  <p:slideViewPr>
    <p:cSldViewPr snapToGrid="0" snapToObjects="1">
      <p:cViewPr varScale="1">
        <p:scale>
          <a:sx n="106" d="100"/>
          <a:sy n="106" d="100"/>
        </p:scale>
        <p:origin x="1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-281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00A896-018D-4FAA-B2B1-D5BCEB09795B}" type="doc">
      <dgm:prSet loTypeId="urn:microsoft.com/office/officeart/2005/8/layout/process4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C0BE2A92-DE1A-40EA-BBCB-4336A16FAE45}">
      <dgm:prSet phldrT="[Text]"/>
      <dgm:spPr>
        <a:solidFill>
          <a:srgbClr val="500000"/>
        </a:solidFill>
      </dgm:spPr>
      <dgm:t>
        <a:bodyPr/>
        <a:lstStyle/>
        <a:p>
          <a:r>
            <a:rPr lang="en-IN" dirty="0"/>
            <a:t>Initial Framework</a:t>
          </a:r>
        </a:p>
      </dgm:t>
    </dgm:pt>
    <dgm:pt modelId="{AC070B28-9300-41D5-A2C3-317A6B314F93}" type="parTrans" cxnId="{E737BCDD-FE7A-4B80-B63E-A51491EE9041}">
      <dgm:prSet/>
      <dgm:spPr/>
      <dgm:t>
        <a:bodyPr/>
        <a:lstStyle/>
        <a:p>
          <a:endParaRPr lang="en-IN"/>
        </a:p>
      </dgm:t>
    </dgm:pt>
    <dgm:pt modelId="{63835C1D-3DE7-4170-8C7F-FC12E2139537}" type="sibTrans" cxnId="{E737BCDD-FE7A-4B80-B63E-A51491EE9041}">
      <dgm:prSet/>
      <dgm:spPr/>
      <dgm:t>
        <a:bodyPr/>
        <a:lstStyle/>
        <a:p>
          <a:endParaRPr lang="en-IN"/>
        </a:p>
      </dgm:t>
    </dgm:pt>
    <dgm:pt modelId="{79345BDE-BADE-4512-AA9A-40E39E5CCC0A}">
      <dgm:prSet phldrT="[Text]"/>
      <dgm:spPr/>
      <dgm:t>
        <a:bodyPr/>
        <a:lstStyle/>
        <a:p>
          <a:r>
            <a:rPr lang="en-IN" dirty="0"/>
            <a:t>ROS Cloud Server setup</a:t>
          </a:r>
        </a:p>
      </dgm:t>
    </dgm:pt>
    <dgm:pt modelId="{F03FD347-2F26-437F-867A-8F9474FB64A5}" type="parTrans" cxnId="{E971A7D9-6E31-4FA3-AB40-F07A985F6A6F}">
      <dgm:prSet/>
      <dgm:spPr/>
      <dgm:t>
        <a:bodyPr/>
        <a:lstStyle/>
        <a:p>
          <a:endParaRPr lang="en-IN"/>
        </a:p>
      </dgm:t>
    </dgm:pt>
    <dgm:pt modelId="{29902CF8-3E3B-436B-9F57-108AA224310D}" type="sibTrans" cxnId="{E971A7D9-6E31-4FA3-AB40-F07A985F6A6F}">
      <dgm:prSet/>
      <dgm:spPr/>
      <dgm:t>
        <a:bodyPr/>
        <a:lstStyle/>
        <a:p>
          <a:endParaRPr lang="en-IN"/>
        </a:p>
      </dgm:t>
    </dgm:pt>
    <dgm:pt modelId="{C15F162F-903C-41AC-B447-524F2015D6F8}">
      <dgm:prSet phldrT="[Text]"/>
      <dgm:spPr/>
      <dgm:t>
        <a:bodyPr/>
        <a:lstStyle/>
        <a:p>
          <a:r>
            <a:rPr lang="en-IN" dirty="0"/>
            <a:t>Create Robot LAN</a:t>
          </a:r>
        </a:p>
      </dgm:t>
    </dgm:pt>
    <dgm:pt modelId="{01C997F6-118B-4EC7-9E80-059D97A32908}" type="parTrans" cxnId="{F5324A32-B57F-47F5-98E6-FFA6483BD2CA}">
      <dgm:prSet/>
      <dgm:spPr/>
      <dgm:t>
        <a:bodyPr/>
        <a:lstStyle/>
        <a:p>
          <a:endParaRPr lang="en-IN"/>
        </a:p>
      </dgm:t>
    </dgm:pt>
    <dgm:pt modelId="{CEB1DCCA-2415-484C-8B2E-2FD872061031}" type="sibTrans" cxnId="{F5324A32-B57F-47F5-98E6-FFA6483BD2CA}">
      <dgm:prSet/>
      <dgm:spPr/>
      <dgm:t>
        <a:bodyPr/>
        <a:lstStyle/>
        <a:p>
          <a:endParaRPr lang="en-IN"/>
        </a:p>
      </dgm:t>
    </dgm:pt>
    <dgm:pt modelId="{F194BF25-5D50-4114-B05F-0F415D45F66D}">
      <dgm:prSet phldrT="[Text]"/>
      <dgm:spPr/>
      <dgm:t>
        <a:bodyPr/>
        <a:lstStyle/>
        <a:p>
          <a:r>
            <a:rPr lang="en-IN" dirty="0"/>
            <a:t>Inter module Sensor Fusion</a:t>
          </a:r>
        </a:p>
      </dgm:t>
    </dgm:pt>
    <dgm:pt modelId="{1D2F7AE7-A475-4A0D-965E-93C37C4CDA36}" type="parTrans" cxnId="{6E4CB607-8267-4A89-9035-A99B32B998FE}">
      <dgm:prSet/>
      <dgm:spPr/>
      <dgm:t>
        <a:bodyPr/>
        <a:lstStyle/>
        <a:p>
          <a:endParaRPr lang="en-IN"/>
        </a:p>
      </dgm:t>
    </dgm:pt>
    <dgm:pt modelId="{EB583692-D88F-4C33-A2E3-C25B7DF788B3}" type="sibTrans" cxnId="{6E4CB607-8267-4A89-9035-A99B32B998FE}">
      <dgm:prSet/>
      <dgm:spPr/>
      <dgm:t>
        <a:bodyPr/>
        <a:lstStyle/>
        <a:p>
          <a:endParaRPr lang="en-IN"/>
        </a:p>
      </dgm:t>
    </dgm:pt>
    <dgm:pt modelId="{0973B946-9744-4560-997A-261CC079AB6A}">
      <dgm:prSet phldrT="[Text]"/>
      <dgm:spPr/>
      <dgm:t>
        <a:bodyPr/>
        <a:lstStyle/>
        <a:p>
          <a:r>
            <a:rPr lang="en-IN" dirty="0"/>
            <a:t>Connected intelligence among sub modules</a:t>
          </a:r>
        </a:p>
      </dgm:t>
    </dgm:pt>
    <dgm:pt modelId="{375AC610-2E41-42B8-B2D7-42F7301FEEB6}" type="parTrans" cxnId="{DE638231-605B-42EA-AD35-ABB16CCFF7D0}">
      <dgm:prSet/>
      <dgm:spPr/>
      <dgm:t>
        <a:bodyPr/>
        <a:lstStyle/>
        <a:p>
          <a:endParaRPr lang="en-IN"/>
        </a:p>
      </dgm:t>
    </dgm:pt>
    <dgm:pt modelId="{CA0A52BF-A1AD-4A50-997A-3714C9206733}" type="sibTrans" cxnId="{DE638231-605B-42EA-AD35-ABB16CCFF7D0}">
      <dgm:prSet/>
      <dgm:spPr/>
      <dgm:t>
        <a:bodyPr/>
        <a:lstStyle/>
        <a:p>
          <a:endParaRPr lang="en-IN"/>
        </a:p>
      </dgm:t>
    </dgm:pt>
    <dgm:pt modelId="{D427EC3D-BD80-4D41-B7A8-0C5ED8F766F1}">
      <dgm:prSet phldrT="[Text]"/>
      <dgm:spPr/>
      <dgm:t>
        <a:bodyPr/>
        <a:lstStyle/>
        <a:p>
          <a:r>
            <a:rPr lang="en-IN" dirty="0"/>
            <a:t>Test data throughput</a:t>
          </a:r>
        </a:p>
      </dgm:t>
    </dgm:pt>
    <dgm:pt modelId="{51570530-CA2E-4304-8315-35F9A5DCA201}" type="parTrans" cxnId="{84403950-821D-4D54-86F2-CD1E0DCF3707}">
      <dgm:prSet/>
      <dgm:spPr/>
      <dgm:t>
        <a:bodyPr/>
        <a:lstStyle/>
        <a:p>
          <a:endParaRPr lang="en-IN"/>
        </a:p>
      </dgm:t>
    </dgm:pt>
    <dgm:pt modelId="{C2C65E73-B2AD-4A30-A752-09E80ECABF01}" type="sibTrans" cxnId="{84403950-821D-4D54-86F2-CD1E0DCF3707}">
      <dgm:prSet/>
      <dgm:spPr/>
      <dgm:t>
        <a:bodyPr/>
        <a:lstStyle/>
        <a:p>
          <a:endParaRPr lang="en-IN"/>
        </a:p>
      </dgm:t>
    </dgm:pt>
    <dgm:pt modelId="{F1BD0D4D-C60E-434F-B93B-5E8B82019F6E}">
      <dgm:prSet phldrT="[Text]"/>
      <dgm:spPr/>
      <dgm:t>
        <a:bodyPr/>
        <a:lstStyle/>
        <a:p>
          <a:r>
            <a:rPr lang="en-IN" dirty="0"/>
            <a:t>Shared autonomy</a:t>
          </a:r>
        </a:p>
      </dgm:t>
    </dgm:pt>
    <dgm:pt modelId="{D632B4B1-3D07-40FC-A32A-6721ABC7BA69}" type="parTrans" cxnId="{5883FADD-BE6A-4B09-9F91-D958838937F9}">
      <dgm:prSet/>
      <dgm:spPr/>
      <dgm:t>
        <a:bodyPr/>
        <a:lstStyle/>
        <a:p>
          <a:endParaRPr lang="en-IN"/>
        </a:p>
      </dgm:t>
    </dgm:pt>
    <dgm:pt modelId="{EBBCE4CC-644E-4AC3-A169-C62FB14AB45F}" type="sibTrans" cxnId="{5883FADD-BE6A-4B09-9F91-D958838937F9}">
      <dgm:prSet/>
      <dgm:spPr/>
      <dgm:t>
        <a:bodyPr/>
        <a:lstStyle/>
        <a:p>
          <a:endParaRPr lang="en-IN"/>
        </a:p>
      </dgm:t>
    </dgm:pt>
    <dgm:pt modelId="{BAFEA157-CACC-4567-8BE0-3788B2ACB7E3}">
      <dgm:prSet phldrT="[Text]"/>
      <dgm:spPr/>
      <dgm:t>
        <a:bodyPr/>
        <a:lstStyle/>
        <a:p>
          <a:r>
            <a:rPr lang="en-IN" dirty="0"/>
            <a:t>Fallback behaviour when connection is lost</a:t>
          </a:r>
        </a:p>
      </dgm:t>
    </dgm:pt>
    <dgm:pt modelId="{8AF06D61-A2A0-4D3C-8B5B-F3AA4810108D}" type="parTrans" cxnId="{FB8E561C-42B2-4C71-87FC-D2C1638EF276}">
      <dgm:prSet/>
      <dgm:spPr/>
      <dgm:t>
        <a:bodyPr/>
        <a:lstStyle/>
        <a:p>
          <a:endParaRPr lang="en-IN"/>
        </a:p>
      </dgm:t>
    </dgm:pt>
    <dgm:pt modelId="{785CFF05-7C80-453C-9095-875A61F873E8}" type="sibTrans" cxnId="{FB8E561C-42B2-4C71-87FC-D2C1638EF276}">
      <dgm:prSet/>
      <dgm:spPr/>
      <dgm:t>
        <a:bodyPr/>
        <a:lstStyle/>
        <a:p>
          <a:endParaRPr lang="en-IN"/>
        </a:p>
      </dgm:t>
    </dgm:pt>
    <dgm:pt modelId="{906ACEDE-FF35-4169-9F18-5A51C03F38DC}">
      <dgm:prSet phldrT="[Text]"/>
      <dgm:spPr/>
      <dgm:t>
        <a:bodyPr/>
        <a:lstStyle/>
        <a:p>
          <a:r>
            <a:rPr lang="en-IN" dirty="0"/>
            <a:t>Dynamic computation offloading</a:t>
          </a:r>
        </a:p>
      </dgm:t>
    </dgm:pt>
    <dgm:pt modelId="{32379A6D-F591-40F2-B2EA-E021D0DC83E4}" type="parTrans" cxnId="{26DCB8EE-59AA-4872-9864-2FAFA6E14AD6}">
      <dgm:prSet/>
      <dgm:spPr/>
      <dgm:t>
        <a:bodyPr/>
        <a:lstStyle/>
        <a:p>
          <a:endParaRPr lang="en-IN"/>
        </a:p>
      </dgm:t>
    </dgm:pt>
    <dgm:pt modelId="{1FF26DF2-8A13-4121-8C95-420504143BC9}" type="sibTrans" cxnId="{26DCB8EE-59AA-4872-9864-2FAFA6E14AD6}">
      <dgm:prSet/>
      <dgm:spPr/>
      <dgm:t>
        <a:bodyPr/>
        <a:lstStyle/>
        <a:p>
          <a:endParaRPr lang="en-IN"/>
        </a:p>
      </dgm:t>
    </dgm:pt>
    <dgm:pt modelId="{B260A0F8-B7C4-4C30-A220-4091E884CB94}">
      <dgm:prSet/>
      <dgm:spPr/>
      <dgm:t>
        <a:bodyPr/>
        <a:lstStyle/>
        <a:p>
          <a:r>
            <a:rPr lang="en-IN" dirty="0"/>
            <a:t>Setup Modular WAN</a:t>
          </a:r>
        </a:p>
      </dgm:t>
    </dgm:pt>
    <dgm:pt modelId="{D773AB31-62EC-4081-ACF9-DBD28324C9AF}" type="parTrans" cxnId="{132C708F-DD6F-46AE-84BA-3BA8AFC30B57}">
      <dgm:prSet/>
      <dgm:spPr/>
      <dgm:t>
        <a:bodyPr/>
        <a:lstStyle/>
        <a:p>
          <a:endParaRPr lang="en-IN"/>
        </a:p>
      </dgm:t>
    </dgm:pt>
    <dgm:pt modelId="{3EEFF0E4-A5B6-4494-8170-72EF7B0748A6}" type="sibTrans" cxnId="{132C708F-DD6F-46AE-84BA-3BA8AFC30B57}">
      <dgm:prSet/>
      <dgm:spPr/>
      <dgm:t>
        <a:bodyPr/>
        <a:lstStyle/>
        <a:p>
          <a:endParaRPr lang="en-IN"/>
        </a:p>
      </dgm:t>
    </dgm:pt>
    <dgm:pt modelId="{FCBC935D-79C4-4F5A-AE87-5B194EFAE4FD}">
      <dgm:prSet phldrT="[Text]"/>
      <dgm:spPr/>
      <dgm:t>
        <a:bodyPr/>
        <a:lstStyle/>
        <a:p>
          <a:r>
            <a:rPr lang="en-IN" dirty="0"/>
            <a:t>Security</a:t>
          </a:r>
        </a:p>
      </dgm:t>
    </dgm:pt>
    <dgm:pt modelId="{1541A595-4C13-4CF4-9787-4A2DE6283CC9}" type="parTrans" cxnId="{F4FE9217-86AD-492D-B99B-CD194ADEA7D0}">
      <dgm:prSet/>
      <dgm:spPr/>
      <dgm:t>
        <a:bodyPr/>
        <a:lstStyle/>
        <a:p>
          <a:endParaRPr lang="en-IN"/>
        </a:p>
      </dgm:t>
    </dgm:pt>
    <dgm:pt modelId="{CA50A75D-384F-4EA3-ACB8-A4C98DE40DAB}" type="sibTrans" cxnId="{F4FE9217-86AD-492D-B99B-CD194ADEA7D0}">
      <dgm:prSet/>
      <dgm:spPr/>
      <dgm:t>
        <a:bodyPr/>
        <a:lstStyle/>
        <a:p>
          <a:endParaRPr lang="en-IN"/>
        </a:p>
      </dgm:t>
    </dgm:pt>
    <dgm:pt modelId="{7FC67CF7-D719-4C00-B86D-D4F04A61DA6B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Local Sensor Fusion</a:t>
          </a:r>
        </a:p>
      </dgm:t>
    </dgm:pt>
    <dgm:pt modelId="{C62A18B1-6F62-405E-B83B-7AC386DE1AB7}" type="parTrans" cxnId="{8EE18061-8DC6-4ED3-9098-32642BD36531}">
      <dgm:prSet/>
      <dgm:spPr/>
      <dgm:t>
        <a:bodyPr/>
        <a:lstStyle/>
        <a:p>
          <a:endParaRPr lang="en-IN"/>
        </a:p>
      </dgm:t>
    </dgm:pt>
    <dgm:pt modelId="{E8F0707D-D114-4616-A6F1-9A875C8D9A0C}" type="sibTrans" cxnId="{8EE18061-8DC6-4ED3-9098-32642BD36531}">
      <dgm:prSet/>
      <dgm:spPr/>
      <dgm:t>
        <a:bodyPr/>
        <a:lstStyle/>
        <a:p>
          <a:endParaRPr lang="en-IN"/>
        </a:p>
      </dgm:t>
    </dgm:pt>
    <dgm:pt modelId="{0157A2B2-62E0-42C7-90BA-FA269EC8DD85}">
      <dgm:prSet phldrT="[Text]"/>
      <dgm:spPr/>
      <dgm:t>
        <a:bodyPr/>
        <a:lstStyle/>
        <a:p>
          <a:r>
            <a:rPr lang="en-IN" dirty="0"/>
            <a:t>Develop a universal communication protocol across sensors</a:t>
          </a:r>
        </a:p>
      </dgm:t>
    </dgm:pt>
    <dgm:pt modelId="{79565C5D-EDD7-473B-B91D-F57D027A3AB3}" type="parTrans" cxnId="{E82CB655-F81F-4E12-A8B6-009F91853444}">
      <dgm:prSet/>
      <dgm:spPr/>
      <dgm:t>
        <a:bodyPr/>
        <a:lstStyle/>
        <a:p>
          <a:endParaRPr lang="en-IN"/>
        </a:p>
      </dgm:t>
    </dgm:pt>
    <dgm:pt modelId="{D140E4DB-A1C7-4609-ACE1-9A7D3B6937E9}" type="sibTrans" cxnId="{E82CB655-F81F-4E12-A8B6-009F91853444}">
      <dgm:prSet/>
      <dgm:spPr/>
      <dgm:t>
        <a:bodyPr/>
        <a:lstStyle/>
        <a:p>
          <a:endParaRPr lang="en-IN"/>
        </a:p>
      </dgm:t>
    </dgm:pt>
    <dgm:pt modelId="{3AF979A2-A49D-4422-8477-D4D404F73794}">
      <dgm:prSet phldrT="[Text]"/>
      <dgm:spPr/>
      <dgm:t>
        <a:bodyPr/>
        <a:lstStyle/>
        <a:p>
          <a:r>
            <a:rPr lang="en-IN" dirty="0"/>
            <a:t>Online and offline data storage handling</a:t>
          </a:r>
        </a:p>
      </dgm:t>
    </dgm:pt>
    <dgm:pt modelId="{277637F3-9B9C-4E62-8D53-930AF9DC6F45}" type="parTrans" cxnId="{9E561BB6-735E-40E9-8EEB-FCBA0A5C2607}">
      <dgm:prSet/>
      <dgm:spPr/>
      <dgm:t>
        <a:bodyPr/>
        <a:lstStyle/>
        <a:p>
          <a:endParaRPr lang="en-IN"/>
        </a:p>
      </dgm:t>
    </dgm:pt>
    <dgm:pt modelId="{298DB513-5828-42EA-AA6B-BCD361332CEB}" type="sibTrans" cxnId="{9E561BB6-735E-40E9-8EEB-FCBA0A5C2607}">
      <dgm:prSet/>
      <dgm:spPr/>
      <dgm:t>
        <a:bodyPr/>
        <a:lstStyle/>
        <a:p>
          <a:endParaRPr lang="en-IN"/>
        </a:p>
      </dgm:t>
    </dgm:pt>
    <dgm:pt modelId="{80E39400-FAA2-489A-9778-AF8C3BC6EF05}">
      <dgm:prSet phldrT="[Text]"/>
      <dgm:spPr/>
      <dgm:t>
        <a:bodyPr/>
        <a:lstStyle/>
        <a:p>
          <a:r>
            <a:rPr lang="en-IN" dirty="0"/>
            <a:t>Test Fault tolerance</a:t>
          </a:r>
        </a:p>
      </dgm:t>
    </dgm:pt>
    <dgm:pt modelId="{F6D24968-0780-41AA-9DE5-8566EC09EE4B}" type="parTrans" cxnId="{EA673D32-0DF1-4A65-A6BD-21D713B2CA77}">
      <dgm:prSet/>
      <dgm:spPr/>
      <dgm:t>
        <a:bodyPr/>
        <a:lstStyle/>
        <a:p>
          <a:endParaRPr lang="en-IN"/>
        </a:p>
      </dgm:t>
    </dgm:pt>
    <dgm:pt modelId="{7FA294B6-B992-4295-AAB7-55EAFE538C9D}" type="sibTrans" cxnId="{EA673D32-0DF1-4A65-A6BD-21D713B2CA77}">
      <dgm:prSet/>
      <dgm:spPr/>
      <dgm:t>
        <a:bodyPr/>
        <a:lstStyle/>
        <a:p>
          <a:endParaRPr lang="en-IN"/>
        </a:p>
      </dgm:t>
    </dgm:pt>
    <dgm:pt modelId="{2653EE9E-C9A5-4672-B048-1509728D2BD4}" type="pres">
      <dgm:prSet presAssocID="{B900A896-018D-4FAA-B2B1-D5BCEB09795B}" presName="Name0" presStyleCnt="0">
        <dgm:presLayoutVars>
          <dgm:dir/>
          <dgm:animLvl val="lvl"/>
          <dgm:resizeHandles val="exact"/>
        </dgm:presLayoutVars>
      </dgm:prSet>
      <dgm:spPr/>
    </dgm:pt>
    <dgm:pt modelId="{54C3D98F-1695-4CEE-8459-2D9117861FD3}" type="pres">
      <dgm:prSet presAssocID="{F1BD0D4D-C60E-434F-B93B-5E8B82019F6E}" presName="boxAndChildren" presStyleCnt="0"/>
      <dgm:spPr/>
    </dgm:pt>
    <dgm:pt modelId="{1EB5534B-124A-44BC-90D8-AC9E5593A3E9}" type="pres">
      <dgm:prSet presAssocID="{F1BD0D4D-C60E-434F-B93B-5E8B82019F6E}" presName="parentTextBox" presStyleLbl="node1" presStyleIdx="0" presStyleCnt="4"/>
      <dgm:spPr/>
    </dgm:pt>
    <dgm:pt modelId="{5E11BD45-EF02-4E21-AB12-F3EB688B1097}" type="pres">
      <dgm:prSet presAssocID="{F1BD0D4D-C60E-434F-B93B-5E8B82019F6E}" presName="entireBox" presStyleLbl="node1" presStyleIdx="0" presStyleCnt="4"/>
      <dgm:spPr/>
    </dgm:pt>
    <dgm:pt modelId="{B72A47AF-9D4A-4656-9A17-9FCFCF036C4A}" type="pres">
      <dgm:prSet presAssocID="{F1BD0D4D-C60E-434F-B93B-5E8B82019F6E}" presName="descendantBox" presStyleCnt="0"/>
      <dgm:spPr/>
    </dgm:pt>
    <dgm:pt modelId="{46222590-0894-473E-AF74-CBA781C974BB}" type="pres">
      <dgm:prSet presAssocID="{BAFEA157-CACC-4567-8BE0-3788B2ACB7E3}" presName="childTextBox" presStyleLbl="fgAccFollowNode1" presStyleIdx="0" presStyleCnt="11">
        <dgm:presLayoutVars>
          <dgm:bulletEnabled val="1"/>
        </dgm:presLayoutVars>
      </dgm:prSet>
      <dgm:spPr/>
    </dgm:pt>
    <dgm:pt modelId="{F8C2AD56-002B-4BDE-8310-1137BC00A333}" type="pres">
      <dgm:prSet presAssocID="{906ACEDE-FF35-4169-9F18-5A51C03F38DC}" presName="childTextBox" presStyleLbl="fgAccFollowNode1" presStyleIdx="1" presStyleCnt="11">
        <dgm:presLayoutVars>
          <dgm:bulletEnabled val="1"/>
        </dgm:presLayoutVars>
      </dgm:prSet>
      <dgm:spPr/>
    </dgm:pt>
    <dgm:pt modelId="{E5CCEE36-8F1A-4445-9D7B-E60CFECCFCD6}" type="pres">
      <dgm:prSet presAssocID="{FCBC935D-79C4-4F5A-AE87-5B194EFAE4FD}" presName="childTextBox" presStyleLbl="fgAccFollowNode1" presStyleIdx="2" presStyleCnt="11">
        <dgm:presLayoutVars>
          <dgm:bulletEnabled val="1"/>
        </dgm:presLayoutVars>
      </dgm:prSet>
      <dgm:spPr/>
    </dgm:pt>
    <dgm:pt modelId="{3AFE1D5C-70CC-4013-B8DB-153D82D0D5FF}" type="pres">
      <dgm:prSet presAssocID="{EB583692-D88F-4C33-A2E3-C25B7DF788B3}" presName="sp" presStyleCnt="0"/>
      <dgm:spPr/>
    </dgm:pt>
    <dgm:pt modelId="{5AE8E627-BBDE-4019-BCE5-EBC4E6822E8E}" type="pres">
      <dgm:prSet presAssocID="{F194BF25-5D50-4114-B05F-0F415D45F66D}" presName="arrowAndChildren" presStyleCnt="0"/>
      <dgm:spPr/>
    </dgm:pt>
    <dgm:pt modelId="{0363E2C1-1912-4F3B-AE51-9527C9D3AB21}" type="pres">
      <dgm:prSet presAssocID="{F194BF25-5D50-4114-B05F-0F415D45F66D}" presName="parentTextArrow" presStyleLbl="node1" presStyleIdx="0" presStyleCnt="4"/>
      <dgm:spPr/>
    </dgm:pt>
    <dgm:pt modelId="{4AE30EF7-09D1-4544-8A4C-38A84D10FD9E}" type="pres">
      <dgm:prSet presAssocID="{F194BF25-5D50-4114-B05F-0F415D45F66D}" presName="arrow" presStyleLbl="node1" presStyleIdx="1" presStyleCnt="4"/>
      <dgm:spPr/>
    </dgm:pt>
    <dgm:pt modelId="{89944063-8ABA-491B-9220-F28A014451C3}" type="pres">
      <dgm:prSet presAssocID="{F194BF25-5D50-4114-B05F-0F415D45F66D}" presName="descendantArrow" presStyleCnt="0"/>
      <dgm:spPr/>
    </dgm:pt>
    <dgm:pt modelId="{AB4AFE8D-1367-46EC-9C55-57F62C146C27}" type="pres">
      <dgm:prSet presAssocID="{0973B946-9744-4560-997A-261CC079AB6A}" presName="childTextArrow" presStyleLbl="fgAccFollowNode1" presStyleIdx="3" presStyleCnt="11">
        <dgm:presLayoutVars>
          <dgm:bulletEnabled val="1"/>
        </dgm:presLayoutVars>
      </dgm:prSet>
      <dgm:spPr/>
    </dgm:pt>
    <dgm:pt modelId="{4CE5B7FB-F986-48DC-9603-8D69BC5DD823}" type="pres">
      <dgm:prSet presAssocID="{D427EC3D-BD80-4D41-B7A8-0C5ED8F766F1}" presName="childTextArrow" presStyleLbl="fgAccFollowNode1" presStyleIdx="4" presStyleCnt="11">
        <dgm:presLayoutVars>
          <dgm:bulletEnabled val="1"/>
        </dgm:presLayoutVars>
      </dgm:prSet>
      <dgm:spPr/>
    </dgm:pt>
    <dgm:pt modelId="{A6CEBBA9-970D-4697-9283-F387AED4D0B4}" type="pres">
      <dgm:prSet presAssocID="{80E39400-FAA2-489A-9778-AF8C3BC6EF05}" presName="childTextArrow" presStyleLbl="fgAccFollowNode1" presStyleIdx="5" presStyleCnt="11">
        <dgm:presLayoutVars>
          <dgm:bulletEnabled val="1"/>
        </dgm:presLayoutVars>
      </dgm:prSet>
      <dgm:spPr/>
    </dgm:pt>
    <dgm:pt modelId="{D6B49DB9-C374-4C71-A346-E0D832070EC5}" type="pres">
      <dgm:prSet presAssocID="{E8F0707D-D114-4616-A6F1-9A875C8D9A0C}" presName="sp" presStyleCnt="0"/>
      <dgm:spPr/>
    </dgm:pt>
    <dgm:pt modelId="{FBE9D174-B3C3-4177-8460-81D06120D7BB}" type="pres">
      <dgm:prSet presAssocID="{7FC67CF7-D719-4C00-B86D-D4F04A61DA6B}" presName="arrowAndChildren" presStyleCnt="0"/>
      <dgm:spPr/>
    </dgm:pt>
    <dgm:pt modelId="{0DCF54CA-4603-44EF-8B22-BFAB13CFBC80}" type="pres">
      <dgm:prSet presAssocID="{7FC67CF7-D719-4C00-B86D-D4F04A61DA6B}" presName="parentTextArrow" presStyleLbl="node1" presStyleIdx="1" presStyleCnt="4"/>
      <dgm:spPr/>
    </dgm:pt>
    <dgm:pt modelId="{5AB84AD5-008E-4E48-8B3D-47D403F5D684}" type="pres">
      <dgm:prSet presAssocID="{7FC67CF7-D719-4C00-B86D-D4F04A61DA6B}" presName="arrow" presStyleLbl="node1" presStyleIdx="2" presStyleCnt="4"/>
      <dgm:spPr/>
    </dgm:pt>
    <dgm:pt modelId="{F99EA7E7-6E69-4040-9E22-ABDEF50864CF}" type="pres">
      <dgm:prSet presAssocID="{7FC67CF7-D719-4C00-B86D-D4F04A61DA6B}" presName="descendantArrow" presStyleCnt="0"/>
      <dgm:spPr/>
    </dgm:pt>
    <dgm:pt modelId="{D1D4C106-CFA9-4991-B0F4-566B3AD0A03E}" type="pres">
      <dgm:prSet presAssocID="{0157A2B2-62E0-42C7-90BA-FA269EC8DD85}" presName="childTextArrow" presStyleLbl="fgAccFollowNode1" presStyleIdx="6" presStyleCnt="11">
        <dgm:presLayoutVars>
          <dgm:bulletEnabled val="1"/>
        </dgm:presLayoutVars>
      </dgm:prSet>
      <dgm:spPr/>
    </dgm:pt>
    <dgm:pt modelId="{730CDE31-0799-45D0-BB57-3E6FFA8A2AFC}" type="pres">
      <dgm:prSet presAssocID="{3AF979A2-A49D-4422-8477-D4D404F73794}" presName="childTextArrow" presStyleLbl="fgAccFollowNode1" presStyleIdx="7" presStyleCnt="11">
        <dgm:presLayoutVars>
          <dgm:bulletEnabled val="1"/>
        </dgm:presLayoutVars>
      </dgm:prSet>
      <dgm:spPr/>
    </dgm:pt>
    <dgm:pt modelId="{FF3228BE-0467-4D17-9971-176E8781E44D}" type="pres">
      <dgm:prSet presAssocID="{63835C1D-3DE7-4170-8C7F-FC12E2139537}" presName="sp" presStyleCnt="0"/>
      <dgm:spPr/>
    </dgm:pt>
    <dgm:pt modelId="{43C02991-DA0D-4BAD-A29D-644D98FD6934}" type="pres">
      <dgm:prSet presAssocID="{C0BE2A92-DE1A-40EA-BBCB-4336A16FAE45}" presName="arrowAndChildren" presStyleCnt="0"/>
      <dgm:spPr/>
    </dgm:pt>
    <dgm:pt modelId="{FB4BCCF8-E27F-4407-B9C6-6B7CD02E389F}" type="pres">
      <dgm:prSet presAssocID="{C0BE2A92-DE1A-40EA-BBCB-4336A16FAE45}" presName="parentTextArrow" presStyleLbl="node1" presStyleIdx="2" presStyleCnt="4"/>
      <dgm:spPr/>
    </dgm:pt>
    <dgm:pt modelId="{A2AAA4D1-39A0-4179-AB94-3B07C0DE66E7}" type="pres">
      <dgm:prSet presAssocID="{C0BE2A92-DE1A-40EA-BBCB-4336A16FAE45}" presName="arrow" presStyleLbl="node1" presStyleIdx="3" presStyleCnt="4" custLinFactNeighborX="-1857" custLinFactNeighborY="-44840"/>
      <dgm:spPr/>
    </dgm:pt>
    <dgm:pt modelId="{D4C8E46D-CCB8-4C3A-B4B5-5CC011D1C89B}" type="pres">
      <dgm:prSet presAssocID="{C0BE2A92-DE1A-40EA-BBCB-4336A16FAE45}" presName="descendantArrow" presStyleCnt="0"/>
      <dgm:spPr/>
    </dgm:pt>
    <dgm:pt modelId="{F307D3A8-B1D9-4D60-A660-C2931D7F58DB}" type="pres">
      <dgm:prSet presAssocID="{79345BDE-BADE-4512-AA9A-40E39E5CCC0A}" presName="childTextArrow" presStyleLbl="fgAccFollowNode1" presStyleIdx="8" presStyleCnt="11">
        <dgm:presLayoutVars>
          <dgm:bulletEnabled val="1"/>
        </dgm:presLayoutVars>
      </dgm:prSet>
      <dgm:spPr/>
    </dgm:pt>
    <dgm:pt modelId="{0D3DAF7A-7EC6-4470-9B3C-AB44BAF398C5}" type="pres">
      <dgm:prSet presAssocID="{C15F162F-903C-41AC-B447-524F2015D6F8}" presName="childTextArrow" presStyleLbl="fgAccFollowNode1" presStyleIdx="9" presStyleCnt="11">
        <dgm:presLayoutVars>
          <dgm:bulletEnabled val="1"/>
        </dgm:presLayoutVars>
      </dgm:prSet>
      <dgm:spPr/>
    </dgm:pt>
    <dgm:pt modelId="{D1DAF052-6C04-46C2-8CE5-32EAE16E00EE}" type="pres">
      <dgm:prSet presAssocID="{B260A0F8-B7C4-4C30-A220-4091E884CB94}" presName="childTextArrow" presStyleLbl="fgAccFollowNode1" presStyleIdx="10" presStyleCnt="11">
        <dgm:presLayoutVars>
          <dgm:bulletEnabled val="1"/>
        </dgm:presLayoutVars>
      </dgm:prSet>
      <dgm:spPr/>
    </dgm:pt>
  </dgm:ptLst>
  <dgm:cxnLst>
    <dgm:cxn modelId="{6E4CB607-8267-4A89-9035-A99B32B998FE}" srcId="{B900A896-018D-4FAA-B2B1-D5BCEB09795B}" destId="{F194BF25-5D50-4114-B05F-0F415D45F66D}" srcOrd="2" destOrd="0" parTransId="{1D2F7AE7-A475-4A0D-965E-93C37C4CDA36}" sibTransId="{EB583692-D88F-4C33-A2E3-C25B7DF788B3}"/>
    <dgm:cxn modelId="{F4FE9217-86AD-492D-B99B-CD194ADEA7D0}" srcId="{F1BD0D4D-C60E-434F-B93B-5E8B82019F6E}" destId="{FCBC935D-79C4-4F5A-AE87-5B194EFAE4FD}" srcOrd="2" destOrd="0" parTransId="{1541A595-4C13-4CF4-9787-4A2DE6283CC9}" sibTransId="{CA50A75D-384F-4EA3-ACB8-A4C98DE40DAB}"/>
    <dgm:cxn modelId="{8817831B-62B3-41B5-8191-5719F74A097C}" type="presOf" srcId="{FCBC935D-79C4-4F5A-AE87-5B194EFAE4FD}" destId="{E5CCEE36-8F1A-4445-9D7B-E60CFECCFCD6}" srcOrd="0" destOrd="0" presId="urn:microsoft.com/office/officeart/2005/8/layout/process4"/>
    <dgm:cxn modelId="{FB8E561C-42B2-4C71-87FC-D2C1638EF276}" srcId="{F1BD0D4D-C60E-434F-B93B-5E8B82019F6E}" destId="{BAFEA157-CACC-4567-8BE0-3788B2ACB7E3}" srcOrd="0" destOrd="0" parTransId="{8AF06D61-A2A0-4D3C-8B5B-F3AA4810108D}" sibTransId="{785CFF05-7C80-453C-9095-875A61F873E8}"/>
    <dgm:cxn modelId="{83AF0F25-5213-4895-8781-2F0316486EC7}" type="presOf" srcId="{F1BD0D4D-C60E-434F-B93B-5E8B82019F6E}" destId="{1EB5534B-124A-44BC-90D8-AC9E5593A3E9}" srcOrd="0" destOrd="0" presId="urn:microsoft.com/office/officeart/2005/8/layout/process4"/>
    <dgm:cxn modelId="{DE638231-605B-42EA-AD35-ABB16CCFF7D0}" srcId="{F194BF25-5D50-4114-B05F-0F415D45F66D}" destId="{0973B946-9744-4560-997A-261CC079AB6A}" srcOrd="0" destOrd="0" parTransId="{375AC610-2E41-42B8-B2D7-42F7301FEEB6}" sibTransId="{CA0A52BF-A1AD-4A50-997A-3714C9206733}"/>
    <dgm:cxn modelId="{EA673D32-0DF1-4A65-A6BD-21D713B2CA77}" srcId="{F194BF25-5D50-4114-B05F-0F415D45F66D}" destId="{80E39400-FAA2-489A-9778-AF8C3BC6EF05}" srcOrd="2" destOrd="0" parTransId="{F6D24968-0780-41AA-9DE5-8566EC09EE4B}" sibTransId="{7FA294B6-B992-4295-AAB7-55EAFE538C9D}"/>
    <dgm:cxn modelId="{F5324A32-B57F-47F5-98E6-FFA6483BD2CA}" srcId="{C0BE2A92-DE1A-40EA-BBCB-4336A16FAE45}" destId="{C15F162F-903C-41AC-B447-524F2015D6F8}" srcOrd="1" destOrd="0" parTransId="{01C997F6-118B-4EC7-9E80-059D97A32908}" sibTransId="{CEB1DCCA-2415-484C-8B2E-2FD872061031}"/>
    <dgm:cxn modelId="{28A7493C-8886-4D92-9E72-80B99046EEF8}" type="presOf" srcId="{7FC67CF7-D719-4C00-B86D-D4F04A61DA6B}" destId="{5AB84AD5-008E-4E48-8B3D-47D403F5D684}" srcOrd="1" destOrd="0" presId="urn:microsoft.com/office/officeart/2005/8/layout/process4"/>
    <dgm:cxn modelId="{B4F96E3F-1717-4D22-BCC2-F0B105D0E1ED}" type="presOf" srcId="{D427EC3D-BD80-4D41-B7A8-0C5ED8F766F1}" destId="{4CE5B7FB-F986-48DC-9603-8D69BC5DD823}" srcOrd="0" destOrd="0" presId="urn:microsoft.com/office/officeart/2005/8/layout/process4"/>
    <dgm:cxn modelId="{8EE18061-8DC6-4ED3-9098-32642BD36531}" srcId="{B900A896-018D-4FAA-B2B1-D5BCEB09795B}" destId="{7FC67CF7-D719-4C00-B86D-D4F04A61DA6B}" srcOrd="1" destOrd="0" parTransId="{C62A18B1-6F62-405E-B83B-7AC386DE1AB7}" sibTransId="{E8F0707D-D114-4616-A6F1-9A875C8D9A0C}"/>
    <dgm:cxn modelId="{A9CBCD66-F6EA-4006-BE32-19A183A4795E}" type="presOf" srcId="{C0BE2A92-DE1A-40EA-BBCB-4336A16FAE45}" destId="{FB4BCCF8-E27F-4407-B9C6-6B7CD02E389F}" srcOrd="0" destOrd="0" presId="urn:microsoft.com/office/officeart/2005/8/layout/process4"/>
    <dgm:cxn modelId="{CFA3D46C-6263-46A8-9023-7D14D00F0CA0}" type="presOf" srcId="{79345BDE-BADE-4512-AA9A-40E39E5CCC0A}" destId="{F307D3A8-B1D9-4D60-A660-C2931D7F58DB}" srcOrd="0" destOrd="0" presId="urn:microsoft.com/office/officeart/2005/8/layout/process4"/>
    <dgm:cxn modelId="{B001884E-6D33-4DF4-9A97-2087F6C5BEB3}" type="presOf" srcId="{F194BF25-5D50-4114-B05F-0F415D45F66D}" destId="{0363E2C1-1912-4F3B-AE51-9527C9D3AB21}" srcOrd="0" destOrd="0" presId="urn:microsoft.com/office/officeart/2005/8/layout/process4"/>
    <dgm:cxn modelId="{84403950-821D-4D54-86F2-CD1E0DCF3707}" srcId="{F194BF25-5D50-4114-B05F-0F415D45F66D}" destId="{D427EC3D-BD80-4D41-B7A8-0C5ED8F766F1}" srcOrd="1" destOrd="0" parTransId="{51570530-CA2E-4304-8315-35F9A5DCA201}" sibTransId="{C2C65E73-B2AD-4A30-A752-09E80ECABF01}"/>
    <dgm:cxn modelId="{A7F04450-A9B2-43EE-A74A-DC0807A95E4E}" type="presOf" srcId="{B900A896-018D-4FAA-B2B1-D5BCEB09795B}" destId="{2653EE9E-C9A5-4672-B048-1509728D2BD4}" srcOrd="0" destOrd="0" presId="urn:microsoft.com/office/officeart/2005/8/layout/process4"/>
    <dgm:cxn modelId="{E82CB655-F81F-4E12-A8B6-009F91853444}" srcId="{7FC67CF7-D719-4C00-B86D-D4F04A61DA6B}" destId="{0157A2B2-62E0-42C7-90BA-FA269EC8DD85}" srcOrd="0" destOrd="0" parTransId="{79565C5D-EDD7-473B-B91D-F57D027A3AB3}" sibTransId="{D140E4DB-A1C7-4609-ACE1-9A7D3B6937E9}"/>
    <dgm:cxn modelId="{E6302179-56CA-4601-919C-2910735BA87D}" type="presOf" srcId="{C0BE2A92-DE1A-40EA-BBCB-4336A16FAE45}" destId="{A2AAA4D1-39A0-4179-AB94-3B07C0DE66E7}" srcOrd="1" destOrd="0" presId="urn:microsoft.com/office/officeart/2005/8/layout/process4"/>
    <dgm:cxn modelId="{0FC6A07C-34EA-4D19-92FB-8A77D9B49417}" type="presOf" srcId="{80E39400-FAA2-489A-9778-AF8C3BC6EF05}" destId="{A6CEBBA9-970D-4697-9283-F387AED4D0B4}" srcOrd="0" destOrd="0" presId="urn:microsoft.com/office/officeart/2005/8/layout/process4"/>
    <dgm:cxn modelId="{5A390480-A432-4AA1-99F3-196D0868844B}" type="presOf" srcId="{906ACEDE-FF35-4169-9F18-5A51C03F38DC}" destId="{F8C2AD56-002B-4BDE-8310-1137BC00A333}" srcOrd="0" destOrd="0" presId="urn:microsoft.com/office/officeart/2005/8/layout/process4"/>
    <dgm:cxn modelId="{132C708F-DD6F-46AE-84BA-3BA8AFC30B57}" srcId="{C0BE2A92-DE1A-40EA-BBCB-4336A16FAE45}" destId="{B260A0F8-B7C4-4C30-A220-4091E884CB94}" srcOrd="2" destOrd="0" parTransId="{D773AB31-62EC-4081-ACF9-DBD28324C9AF}" sibTransId="{3EEFF0E4-A5B6-4494-8170-72EF7B0748A6}"/>
    <dgm:cxn modelId="{84139494-7903-48C7-A310-EA02F855CA87}" type="presOf" srcId="{7FC67CF7-D719-4C00-B86D-D4F04A61DA6B}" destId="{0DCF54CA-4603-44EF-8B22-BFAB13CFBC80}" srcOrd="0" destOrd="0" presId="urn:microsoft.com/office/officeart/2005/8/layout/process4"/>
    <dgm:cxn modelId="{D7D8929C-816A-4D96-9A59-650B8D5E43B3}" type="presOf" srcId="{F194BF25-5D50-4114-B05F-0F415D45F66D}" destId="{4AE30EF7-09D1-4544-8A4C-38A84D10FD9E}" srcOrd="1" destOrd="0" presId="urn:microsoft.com/office/officeart/2005/8/layout/process4"/>
    <dgm:cxn modelId="{9E561BB6-735E-40E9-8EEB-FCBA0A5C2607}" srcId="{7FC67CF7-D719-4C00-B86D-D4F04A61DA6B}" destId="{3AF979A2-A49D-4422-8477-D4D404F73794}" srcOrd="1" destOrd="0" parTransId="{277637F3-9B9C-4E62-8D53-930AF9DC6F45}" sibTransId="{298DB513-5828-42EA-AA6B-BCD361332CEB}"/>
    <dgm:cxn modelId="{D5F82CBC-3426-46CC-85BD-3DD0A130AC99}" type="presOf" srcId="{0973B946-9744-4560-997A-261CC079AB6A}" destId="{AB4AFE8D-1367-46EC-9C55-57F62C146C27}" srcOrd="0" destOrd="0" presId="urn:microsoft.com/office/officeart/2005/8/layout/process4"/>
    <dgm:cxn modelId="{83B488BD-B1D9-4AB9-B95C-4198A6476635}" type="presOf" srcId="{0157A2B2-62E0-42C7-90BA-FA269EC8DD85}" destId="{D1D4C106-CFA9-4991-B0F4-566B3AD0A03E}" srcOrd="0" destOrd="0" presId="urn:microsoft.com/office/officeart/2005/8/layout/process4"/>
    <dgm:cxn modelId="{799784C6-3471-4508-9D04-389B11BA0B4E}" type="presOf" srcId="{C15F162F-903C-41AC-B447-524F2015D6F8}" destId="{0D3DAF7A-7EC6-4470-9B3C-AB44BAF398C5}" srcOrd="0" destOrd="0" presId="urn:microsoft.com/office/officeart/2005/8/layout/process4"/>
    <dgm:cxn modelId="{E5F0A2D8-7D96-44C0-A30A-93F722CA5929}" type="presOf" srcId="{BAFEA157-CACC-4567-8BE0-3788B2ACB7E3}" destId="{46222590-0894-473E-AF74-CBA781C974BB}" srcOrd="0" destOrd="0" presId="urn:microsoft.com/office/officeart/2005/8/layout/process4"/>
    <dgm:cxn modelId="{E971A7D9-6E31-4FA3-AB40-F07A985F6A6F}" srcId="{C0BE2A92-DE1A-40EA-BBCB-4336A16FAE45}" destId="{79345BDE-BADE-4512-AA9A-40E39E5CCC0A}" srcOrd="0" destOrd="0" parTransId="{F03FD347-2F26-437F-867A-8F9474FB64A5}" sibTransId="{29902CF8-3E3B-436B-9F57-108AA224310D}"/>
    <dgm:cxn modelId="{E737BCDD-FE7A-4B80-B63E-A51491EE9041}" srcId="{B900A896-018D-4FAA-B2B1-D5BCEB09795B}" destId="{C0BE2A92-DE1A-40EA-BBCB-4336A16FAE45}" srcOrd="0" destOrd="0" parTransId="{AC070B28-9300-41D5-A2C3-317A6B314F93}" sibTransId="{63835C1D-3DE7-4170-8C7F-FC12E2139537}"/>
    <dgm:cxn modelId="{5883FADD-BE6A-4B09-9F91-D958838937F9}" srcId="{B900A896-018D-4FAA-B2B1-D5BCEB09795B}" destId="{F1BD0D4D-C60E-434F-B93B-5E8B82019F6E}" srcOrd="3" destOrd="0" parTransId="{D632B4B1-3D07-40FC-A32A-6721ABC7BA69}" sibTransId="{EBBCE4CC-644E-4AC3-A169-C62FB14AB45F}"/>
    <dgm:cxn modelId="{E7ECB4E4-DB58-4A17-8520-9F57C1F91C5F}" type="presOf" srcId="{3AF979A2-A49D-4422-8477-D4D404F73794}" destId="{730CDE31-0799-45D0-BB57-3E6FFA8A2AFC}" srcOrd="0" destOrd="0" presId="urn:microsoft.com/office/officeart/2005/8/layout/process4"/>
    <dgm:cxn modelId="{26DCB8EE-59AA-4872-9864-2FAFA6E14AD6}" srcId="{F1BD0D4D-C60E-434F-B93B-5E8B82019F6E}" destId="{906ACEDE-FF35-4169-9F18-5A51C03F38DC}" srcOrd="1" destOrd="0" parTransId="{32379A6D-F591-40F2-B2EA-E021D0DC83E4}" sibTransId="{1FF26DF2-8A13-4121-8C95-420504143BC9}"/>
    <dgm:cxn modelId="{421400FA-45FB-495D-9F7C-06C2ED1130C4}" type="presOf" srcId="{F1BD0D4D-C60E-434F-B93B-5E8B82019F6E}" destId="{5E11BD45-EF02-4E21-AB12-F3EB688B1097}" srcOrd="1" destOrd="0" presId="urn:microsoft.com/office/officeart/2005/8/layout/process4"/>
    <dgm:cxn modelId="{71BE12FD-CE67-4C23-B4C1-7FF36D1E389E}" type="presOf" srcId="{B260A0F8-B7C4-4C30-A220-4091E884CB94}" destId="{D1DAF052-6C04-46C2-8CE5-32EAE16E00EE}" srcOrd="0" destOrd="0" presId="urn:microsoft.com/office/officeart/2005/8/layout/process4"/>
    <dgm:cxn modelId="{D1F3CDA5-CB5F-4BCF-A9BC-A43CFD506DFD}" type="presParOf" srcId="{2653EE9E-C9A5-4672-B048-1509728D2BD4}" destId="{54C3D98F-1695-4CEE-8459-2D9117861FD3}" srcOrd="0" destOrd="0" presId="urn:microsoft.com/office/officeart/2005/8/layout/process4"/>
    <dgm:cxn modelId="{E93B0E32-E896-4DCC-AEE9-0A619845B70E}" type="presParOf" srcId="{54C3D98F-1695-4CEE-8459-2D9117861FD3}" destId="{1EB5534B-124A-44BC-90D8-AC9E5593A3E9}" srcOrd="0" destOrd="0" presId="urn:microsoft.com/office/officeart/2005/8/layout/process4"/>
    <dgm:cxn modelId="{68E6E8F6-9D52-4F51-9FE8-AA7849487B0F}" type="presParOf" srcId="{54C3D98F-1695-4CEE-8459-2D9117861FD3}" destId="{5E11BD45-EF02-4E21-AB12-F3EB688B1097}" srcOrd="1" destOrd="0" presId="urn:microsoft.com/office/officeart/2005/8/layout/process4"/>
    <dgm:cxn modelId="{B86A458A-0F08-456B-AEE4-FA8053958A99}" type="presParOf" srcId="{54C3D98F-1695-4CEE-8459-2D9117861FD3}" destId="{B72A47AF-9D4A-4656-9A17-9FCFCF036C4A}" srcOrd="2" destOrd="0" presId="urn:microsoft.com/office/officeart/2005/8/layout/process4"/>
    <dgm:cxn modelId="{3815F4DF-1C56-4508-8948-E286F54C1AF5}" type="presParOf" srcId="{B72A47AF-9D4A-4656-9A17-9FCFCF036C4A}" destId="{46222590-0894-473E-AF74-CBA781C974BB}" srcOrd="0" destOrd="0" presId="urn:microsoft.com/office/officeart/2005/8/layout/process4"/>
    <dgm:cxn modelId="{CAB02DD2-9C37-47A8-B45E-EE134C7555D1}" type="presParOf" srcId="{B72A47AF-9D4A-4656-9A17-9FCFCF036C4A}" destId="{F8C2AD56-002B-4BDE-8310-1137BC00A333}" srcOrd="1" destOrd="0" presId="urn:microsoft.com/office/officeart/2005/8/layout/process4"/>
    <dgm:cxn modelId="{9B05EFC6-BBBF-49BF-9218-F129442D5BEE}" type="presParOf" srcId="{B72A47AF-9D4A-4656-9A17-9FCFCF036C4A}" destId="{E5CCEE36-8F1A-4445-9D7B-E60CFECCFCD6}" srcOrd="2" destOrd="0" presId="urn:microsoft.com/office/officeart/2005/8/layout/process4"/>
    <dgm:cxn modelId="{8C4E86FC-20ED-4ED7-BD30-A751D58C4270}" type="presParOf" srcId="{2653EE9E-C9A5-4672-B048-1509728D2BD4}" destId="{3AFE1D5C-70CC-4013-B8DB-153D82D0D5FF}" srcOrd="1" destOrd="0" presId="urn:microsoft.com/office/officeart/2005/8/layout/process4"/>
    <dgm:cxn modelId="{74082087-4C93-4014-8A6C-C80B245D7F0E}" type="presParOf" srcId="{2653EE9E-C9A5-4672-B048-1509728D2BD4}" destId="{5AE8E627-BBDE-4019-BCE5-EBC4E6822E8E}" srcOrd="2" destOrd="0" presId="urn:microsoft.com/office/officeart/2005/8/layout/process4"/>
    <dgm:cxn modelId="{7176C9DB-DAD3-4439-A283-B08BB6E78EAB}" type="presParOf" srcId="{5AE8E627-BBDE-4019-BCE5-EBC4E6822E8E}" destId="{0363E2C1-1912-4F3B-AE51-9527C9D3AB21}" srcOrd="0" destOrd="0" presId="urn:microsoft.com/office/officeart/2005/8/layout/process4"/>
    <dgm:cxn modelId="{055F6876-CF02-4BFC-A5AF-01BEE4205E2E}" type="presParOf" srcId="{5AE8E627-BBDE-4019-BCE5-EBC4E6822E8E}" destId="{4AE30EF7-09D1-4544-8A4C-38A84D10FD9E}" srcOrd="1" destOrd="0" presId="urn:microsoft.com/office/officeart/2005/8/layout/process4"/>
    <dgm:cxn modelId="{E1275673-0D73-45DE-BBBE-587720E07A56}" type="presParOf" srcId="{5AE8E627-BBDE-4019-BCE5-EBC4E6822E8E}" destId="{89944063-8ABA-491B-9220-F28A014451C3}" srcOrd="2" destOrd="0" presId="urn:microsoft.com/office/officeart/2005/8/layout/process4"/>
    <dgm:cxn modelId="{E640F405-0AB3-4EAB-8C5E-9CFD477C3F87}" type="presParOf" srcId="{89944063-8ABA-491B-9220-F28A014451C3}" destId="{AB4AFE8D-1367-46EC-9C55-57F62C146C27}" srcOrd="0" destOrd="0" presId="urn:microsoft.com/office/officeart/2005/8/layout/process4"/>
    <dgm:cxn modelId="{F57C5B77-432E-4142-A77A-BD4686CB89C9}" type="presParOf" srcId="{89944063-8ABA-491B-9220-F28A014451C3}" destId="{4CE5B7FB-F986-48DC-9603-8D69BC5DD823}" srcOrd="1" destOrd="0" presId="urn:microsoft.com/office/officeart/2005/8/layout/process4"/>
    <dgm:cxn modelId="{F5F0FBA3-309A-4B4E-83BC-BB56B9C7D7DC}" type="presParOf" srcId="{89944063-8ABA-491B-9220-F28A014451C3}" destId="{A6CEBBA9-970D-4697-9283-F387AED4D0B4}" srcOrd="2" destOrd="0" presId="urn:microsoft.com/office/officeart/2005/8/layout/process4"/>
    <dgm:cxn modelId="{486A5536-2034-4438-8C1E-50C59B68DD51}" type="presParOf" srcId="{2653EE9E-C9A5-4672-B048-1509728D2BD4}" destId="{D6B49DB9-C374-4C71-A346-E0D832070EC5}" srcOrd="3" destOrd="0" presId="urn:microsoft.com/office/officeart/2005/8/layout/process4"/>
    <dgm:cxn modelId="{E7A41FE9-A777-4E80-BC23-0AB9F2375041}" type="presParOf" srcId="{2653EE9E-C9A5-4672-B048-1509728D2BD4}" destId="{FBE9D174-B3C3-4177-8460-81D06120D7BB}" srcOrd="4" destOrd="0" presId="urn:microsoft.com/office/officeart/2005/8/layout/process4"/>
    <dgm:cxn modelId="{3D9EC969-5273-491B-81F4-12F177305CE0}" type="presParOf" srcId="{FBE9D174-B3C3-4177-8460-81D06120D7BB}" destId="{0DCF54CA-4603-44EF-8B22-BFAB13CFBC80}" srcOrd="0" destOrd="0" presId="urn:microsoft.com/office/officeart/2005/8/layout/process4"/>
    <dgm:cxn modelId="{569E25DA-75C1-4E98-B891-9CC72A174897}" type="presParOf" srcId="{FBE9D174-B3C3-4177-8460-81D06120D7BB}" destId="{5AB84AD5-008E-4E48-8B3D-47D403F5D684}" srcOrd="1" destOrd="0" presId="urn:microsoft.com/office/officeart/2005/8/layout/process4"/>
    <dgm:cxn modelId="{0FF12724-5F02-49ED-B70C-8DE8833A2929}" type="presParOf" srcId="{FBE9D174-B3C3-4177-8460-81D06120D7BB}" destId="{F99EA7E7-6E69-4040-9E22-ABDEF50864CF}" srcOrd="2" destOrd="0" presId="urn:microsoft.com/office/officeart/2005/8/layout/process4"/>
    <dgm:cxn modelId="{E75FEA12-855C-42AC-A611-59725A57FDFB}" type="presParOf" srcId="{F99EA7E7-6E69-4040-9E22-ABDEF50864CF}" destId="{D1D4C106-CFA9-4991-B0F4-566B3AD0A03E}" srcOrd="0" destOrd="0" presId="urn:microsoft.com/office/officeart/2005/8/layout/process4"/>
    <dgm:cxn modelId="{C1A07DA2-CA41-43AA-B684-0B4464016400}" type="presParOf" srcId="{F99EA7E7-6E69-4040-9E22-ABDEF50864CF}" destId="{730CDE31-0799-45D0-BB57-3E6FFA8A2AFC}" srcOrd="1" destOrd="0" presId="urn:microsoft.com/office/officeart/2005/8/layout/process4"/>
    <dgm:cxn modelId="{051D9F5D-F691-457A-B475-B31D748DDC68}" type="presParOf" srcId="{2653EE9E-C9A5-4672-B048-1509728D2BD4}" destId="{FF3228BE-0467-4D17-9971-176E8781E44D}" srcOrd="5" destOrd="0" presId="urn:microsoft.com/office/officeart/2005/8/layout/process4"/>
    <dgm:cxn modelId="{847A5FF0-72D0-42AE-B3EF-DC04F3C7F0FA}" type="presParOf" srcId="{2653EE9E-C9A5-4672-B048-1509728D2BD4}" destId="{43C02991-DA0D-4BAD-A29D-644D98FD6934}" srcOrd="6" destOrd="0" presId="urn:microsoft.com/office/officeart/2005/8/layout/process4"/>
    <dgm:cxn modelId="{67BDD8E0-8121-4F09-8E06-3BA0939AC1E6}" type="presParOf" srcId="{43C02991-DA0D-4BAD-A29D-644D98FD6934}" destId="{FB4BCCF8-E27F-4407-B9C6-6B7CD02E389F}" srcOrd="0" destOrd="0" presId="urn:microsoft.com/office/officeart/2005/8/layout/process4"/>
    <dgm:cxn modelId="{74FE0CED-C730-4183-8437-8AAAC5BBF71A}" type="presParOf" srcId="{43C02991-DA0D-4BAD-A29D-644D98FD6934}" destId="{A2AAA4D1-39A0-4179-AB94-3B07C0DE66E7}" srcOrd="1" destOrd="0" presId="urn:microsoft.com/office/officeart/2005/8/layout/process4"/>
    <dgm:cxn modelId="{54EDC9FC-6C60-480B-930F-0A80DF9785DF}" type="presParOf" srcId="{43C02991-DA0D-4BAD-A29D-644D98FD6934}" destId="{D4C8E46D-CCB8-4C3A-B4B5-5CC011D1C89B}" srcOrd="2" destOrd="0" presId="urn:microsoft.com/office/officeart/2005/8/layout/process4"/>
    <dgm:cxn modelId="{56C20835-C3DA-46C9-8166-0074579B8B5F}" type="presParOf" srcId="{D4C8E46D-CCB8-4C3A-B4B5-5CC011D1C89B}" destId="{F307D3A8-B1D9-4D60-A660-C2931D7F58DB}" srcOrd="0" destOrd="0" presId="urn:microsoft.com/office/officeart/2005/8/layout/process4"/>
    <dgm:cxn modelId="{3EEBDBDE-BBEB-4FAF-BED0-90526CA253BD}" type="presParOf" srcId="{D4C8E46D-CCB8-4C3A-B4B5-5CC011D1C89B}" destId="{0D3DAF7A-7EC6-4470-9B3C-AB44BAF398C5}" srcOrd="1" destOrd="0" presId="urn:microsoft.com/office/officeart/2005/8/layout/process4"/>
    <dgm:cxn modelId="{A4391E77-4D5B-477F-836A-5711F0F15CEA}" type="presParOf" srcId="{D4C8E46D-CCB8-4C3A-B4B5-5CC011D1C89B}" destId="{D1DAF052-6C04-46C2-8CE5-32EAE16E00EE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1BD45-EF02-4E21-AB12-F3EB688B1097}">
      <dsp:nvSpPr>
        <dsp:cNvPr id="0" name=""/>
        <dsp:cNvSpPr/>
      </dsp:nvSpPr>
      <dsp:spPr>
        <a:xfrm>
          <a:off x="0" y="3811229"/>
          <a:ext cx="10972800" cy="8338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Shared autonomy</a:t>
          </a:r>
        </a:p>
      </dsp:txBody>
      <dsp:txXfrm>
        <a:off x="0" y="3811229"/>
        <a:ext cx="10972800" cy="450254"/>
      </dsp:txXfrm>
    </dsp:sp>
    <dsp:sp modelId="{46222590-0894-473E-AF74-CBA781C974BB}">
      <dsp:nvSpPr>
        <dsp:cNvPr id="0" name=""/>
        <dsp:cNvSpPr/>
      </dsp:nvSpPr>
      <dsp:spPr>
        <a:xfrm>
          <a:off x="5357" y="4244807"/>
          <a:ext cx="3654028" cy="38354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Fallback behaviour when connection is lost</a:t>
          </a:r>
        </a:p>
      </dsp:txBody>
      <dsp:txXfrm>
        <a:off x="5357" y="4244807"/>
        <a:ext cx="3654028" cy="383549"/>
      </dsp:txXfrm>
    </dsp:sp>
    <dsp:sp modelId="{F8C2AD56-002B-4BDE-8310-1137BC00A333}">
      <dsp:nvSpPr>
        <dsp:cNvPr id="0" name=""/>
        <dsp:cNvSpPr/>
      </dsp:nvSpPr>
      <dsp:spPr>
        <a:xfrm>
          <a:off x="3659385" y="4244807"/>
          <a:ext cx="3654028" cy="383549"/>
        </a:xfrm>
        <a:prstGeom prst="rect">
          <a:avLst/>
        </a:prstGeom>
        <a:solidFill>
          <a:schemeClr val="accent2">
            <a:tint val="40000"/>
            <a:alpha val="90000"/>
            <a:hueOff val="502582"/>
            <a:satOff val="-438"/>
            <a:lumOff val="-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Dynamic computation offloading</a:t>
          </a:r>
        </a:p>
      </dsp:txBody>
      <dsp:txXfrm>
        <a:off x="3659385" y="4244807"/>
        <a:ext cx="3654028" cy="383549"/>
      </dsp:txXfrm>
    </dsp:sp>
    <dsp:sp modelId="{E5CCEE36-8F1A-4445-9D7B-E60CFECCFCD6}">
      <dsp:nvSpPr>
        <dsp:cNvPr id="0" name=""/>
        <dsp:cNvSpPr/>
      </dsp:nvSpPr>
      <dsp:spPr>
        <a:xfrm>
          <a:off x="7313414" y="4244807"/>
          <a:ext cx="3654028" cy="383549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Security</a:t>
          </a:r>
        </a:p>
      </dsp:txBody>
      <dsp:txXfrm>
        <a:off x="7313414" y="4244807"/>
        <a:ext cx="3654028" cy="383549"/>
      </dsp:txXfrm>
    </dsp:sp>
    <dsp:sp modelId="{4AE30EF7-09D1-4544-8A4C-38A84D10FD9E}">
      <dsp:nvSpPr>
        <dsp:cNvPr id="0" name=""/>
        <dsp:cNvSpPr/>
      </dsp:nvSpPr>
      <dsp:spPr>
        <a:xfrm rot="10800000">
          <a:off x="0" y="2541346"/>
          <a:ext cx="10972800" cy="1282390"/>
        </a:xfrm>
        <a:prstGeom prst="upArrowCallou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Inter module Sensor Fusion</a:t>
          </a:r>
        </a:p>
      </dsp:txBody>
      <dsp:txXfrm rot="-10800000">
        <a:off x="0" y="2541346"/>
        <a:ext cx="10972800" cy="450119"/>
      </dsp:txXfrm>
    </dsp:sp>
    <dsp:sp modelId="{AB4AFE8D-1367-46EC-9C55-57F62C146C27}">
      <dsp:nvSpPr>
        <dsp:cNvPr id="0" name=""/>
        <dsp:cNvSpPr/>
      </dsp:nvSpPr>
      <dsp:spPr>
        <a:xfrm>
          <a:off x="5357" y="2991465"/>
          <a:ext cx="3654028" cy="383434"/>
        </a:xfrm>
        <a:prstGeom prst="rect">
          <a:avLst/>
        </a:prstGeom>
        <a:solidFill>
          <a:schemeClr val="accent2">
            <a:tint val="40000"/>
            <a:alpha val="90000"/>
            <a:hueOff val="1507746"/>
            <a:satOff val="-1313"/>
            <a:lumOff val="-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Connected intelligence among sub modules</a:t>
          </a:r>
        </a:p>
      </dsp:txBody>
      <dsp:txXfrm>
        <a:off x="5357" y="2991465"/>
        <a:ext cx="3654028" cy="383434"/>
      </dsp:txXfrm>
    </dsp:sp>
    <dsp:sp modelId="{4CE5B7FB-F986-48DC-9603-8D69BC5DD823}">
      <dsp:nvSpPr>
        <dsp:cNvPr id="0" name=""/>
        <dsp:cNvSpPr/>
      </dsp:nvSpPr>
      <dsp:spPr>
        <a:xfrm>
          <a:off x="3659385" y="2991465"/>
          <a:ext cx="3654028" cy="383434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Test data throughput</a:t>
          </a:r>
        </a:p>
      </dsp:txBody>
      <dsp:txXfrm>
        <a:off x="3659385" y="2991465"/>
        <a:ext cx="3654028" cy="383434"/>
      </dsp:txXfrm>
    </dsp:sp>
    <dsp:sp modelId="{A6CEBBA9-970D-4697-9283-F387AED4D0B4}">
      <dsp:nvSpPr>
        <dsp:cNvPr id="0" name=""/>
        <dsp:cNvSpPr/>
      </dsp:nvSpPr>
      <dsp:spPr>
        <a:xfrm>
          <a:off x="7313414" y="2991465"/>
          <a:ext cx="3654028" cy="383434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Test Fault tolerance</a:t>
          </a:r>
        </a:p>
      </dsp:txBody>
      <dsp:txXfrm>
        <a:off x="7313414" y="2991465"/>
        <a:ext cx="3654028" cy="383434"/>
      </dsp:txXfrm>
    </dsp:sp>
    <dsp:sp modelId="{5AB84AD5-008E-4E48-8B3D-47D403F5D684}">
      <dsp:nvSpPr>
        <dsp:cNvPr id="0" name=""/>
        <dsp:cNvSpPr/>
      </dsp:nvSpPr>
      <dsp:spPr>
        <a:xfrm rot="10800000">
          <a:off x="0" y="1271462"/>
          <a:ext cx="10972800" cy="1282390"/>
        </a:xfrm>
        <a:prstGeom prst="upArrowCallou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Local Sensor Fusion</a:t>
          </a:r>
        </a:p>
      </dsp:txBody>
      <dsp:txXfrm rot="-10800000">
        <a:off x="0" y="1271462"/>
        <a:ext cx="10972800" cy="450119"/>
      </dsp:txXfrm>
    </dsp:sp>
    <dsp:sp modelId="{D1D4C106-CFA9-4991-B0F4-566B3AD0A03E}">
      <dsp:nvSpPr>
        <dsp:cNvPr id="0" name=""/>
        <dsp:cNvSpPr/>
      </dsp:nvSpPr>
      <dsp:spPr>
        <a:xfrm>
          <a:off x="0" y="1721581"/>
          <a:ext cx="5486399" cy="383434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Develop a universal communication protocol across sensors</a:t>
          </a:r>
        </a:p>
      </dsp:txBody>
      <dsp:txXfrm>
        <a:off x="0" y="1721581"/>
        <a:ext cx="5486399" cy="383434"/>
      </dsp:txXfrm>
    </dsp:sp>
    <dsp:sp modelId="{730CDE31-0799-45D0-BB57-3E6FFA8A2AFC}">
      <dsp:nvSpPr>
        <dsp:cNvPr id="0" name=""/>
        <dsp:cNvSpPr/>
      </dsp:nvSpPr>
      <dsp:spPr>
        <a:xfrm>
          <a:off x="5486400" y="1721581"/>
          <a:ext cx="5486399" cy="383434"/>
        </a:xfrm>
        <a:prstGeom prst="rect">
          <a:avLst/>
        </a:prstGeom>
        <a:solidFill>
          <a:schemeClr val="accent2">
            <a:tint val="40000"/>
            <a:alpha val="90000"/>
            <a:hueOff val="3518074"/>
            <a:satOff val="-3065"/>
            <a:lumOff val="-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Online and offline data storage handling</a:t>
          </a:r>
        </a:p>
      </dsp:txBody>
      <dsp:txXfrm>
        <a:off x="5486400" y="1721581"/>
        <a:ext cx="5486399" cy="383434"/>
      </dsp:txXfrm>
    </dsp:sp>
    <dsp:sp modelId="{A2AAA4D1-39A0-4179-AB94-3B07C0DE66E7}">
      <dsp:nvSpPr>
        <dsp:cNvPr id="0" name=""/>
        <dsp:cNvSpPr/>
      </dsp:nvSpPr>
      <dsp:spPr>
        <a:xfrm rot="10800000">
          <a:off x="0" y="0"/>
          <a:ext cx="10972800" cy="1282390"/>
        </a:xfrm>
        <a:prstGeom prst="upArrowCallout">
          <a:avLst/>
        </a:prstGeom>
        <a:solidFill>
          <a:srgbClr val="5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Initial Framework</a:t>
          </a:r>
        </a:p>
      </dsp:txBody>
      <dsp:txXfrm rot="-10800000">
        <a:off x="0" y="0"/>
        <a:ext cx="10972800" cy="450119"/>
      </dsp:txXfrm>
    </dsp:sp>
    <dsp:sp modelId="{F307D3A8-B1D9-4D60-A660-C2931D7F58DB}">
      <dsp:nvSpPr>
        <dsp:cNvPr id="0" name=""/>
        <dsp:cNvSpPr/>
      </dsp:nvSpPr>
      <dsp:spPr>
        <a:xfrm>
          <a:off x="5357" y="451698"/>
          <a:ext cx="3654028" cy="383434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ROS Cloud Server setup</a:t>
          </a:r>
        </a:p>
      </dsp:txBody>
      <dsp:txXfrm>
        <a:off x="5357" y="451698"/>
        <a:ext cx="3654028" cy="383434"/>
      </dsp:txXfrm>
    </dsp:sp>
    <dsp:sp modelId="{0D3DAF7A-7EC6-4470-9B3C-AB44BAF398C5}">
      <dsp:nvSpPr>
        <dsp:cNvPr id="0" name=""/>
        <dsp:cNvSpPr/>
      </dsp:nvSpPr>
      <dsp:spPr>
        <a:xfrm>
          <a:off x="3659385" y="451698"/>
          <a:ext cx="3654028" cy="383434"/>
        </a:xfrm>
        <a:prstGeom prst="rect">
          <a:avLst/>
        </a:prstGeom>
        <a:solidFill>
          <a:schemeClr val="accent2">
            <a:tint val="40000"/>
            <a:alpha val="90000"/>
            <a:hueOff val="4523238"/>
            <a:satOff val="-3940"/>
            <a:lumOff val="-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Create Robot LAN</a:t>
          </a:r>
        </a:p>
      </dsp:txBody>
      <dsp:txXfrm>
        <a:off x="3659385" y="451698"/>
        <a:ext cx="3654028" cy="383434"/>
      </dsp:txXfrm>
    </dsp:sp>
    <dsp:sp modelId="{D1DAF052-6C04-46C2-8CE5-32EAE16E00EE}">
      <dsp:nvSpPr>
        <dsp:cNvPr id="0" name=""/>
        <dsp:cNvSpPr/>
      </dsp:nvSpPr>
      <dsp:spPr>
        <a:xfrm>
          <a:off x="7313414" y="451698"/>
          <a:ext cx="3654028" cy="383434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Setup Modular WAN</a:t>
          </a:r>
        </a:p>
      </dsp:txBody>
      <dsp:txXfrm>
        <a:off x="7313414" y="451698"/>
        <a:ext cx="3654028" cy="383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F3E31-9781-B24F-87A9-F98653FBF4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F4F8C-1785-AC43-97F9-C9301BD9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F4F8C-1785-AC43-97F9-C9301BD933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F4F8C-1785-AC43-97F9-C9301BD933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6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F4F8C-1785-AC43-97F9-C9301BD933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84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F4F8C-1785-AC43-97F9-C9301BD933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1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cademicBdlg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459" y="207095"/>
            <a:ext cx="11663082" cy="645366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264459" y="2705301"/>
            <a:ext cx="118872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1808669" y="2705301"/>
            <a:ext cx="118872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93989"/>
            <a:ext cx="10363200" cy="1470025"/>
          </a:xfrm>
        </p:spPr>
        <p:txBody>
          <a:bodyPr>
            <a:normAutofit/>
          </a:bodyPr>
          <a:lstStyle>
            <a:lvl1pPr>
              <a:defRPr sz="4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235390"/>
            <a:ext cx="8534400" cy="1189892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7776" y="819398"/>
            <a:ext cx="896448" cy="73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101601"/>
            <a:ext cx="7687733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78844"/>
            <a:ext cx="10972799" cy="464732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4767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94022"/>
            <a:ext cx="53848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94022"/>
            <a:ext cx="53848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6704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307098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46861"/>
            <a:ext cx="5386917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2307098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946861"/>
            <a:ext cx="5389033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SCwall.psd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938" y="208038"/>
            <a:ext cx="11672125" cy="644192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060470" y="2093434"/>
            <a:ext cx="10071060" cy="2671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060470" y="2742924"/>
            <a:ext cx="128016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1003514" y="2758222"/>
            <a:ext cx="128016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2872522"/>
            <a:ext cx="9192768" cy="1143000"/>
          </a:xfrm>
        </p:spPr>
        <p:txBody>
          <a:bodyPr>
            <a:normAutofit/>
          </a:bodyPr>
          <a:lstStyle>
            <a:lvl1pPr>
              <a:defRPr sz="3400" b="1">
                <a:solidFill>
                  <a:srgbClr val="5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6" name="Picture 15" descr="TAM-LogoBox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4468" y="1424596"/>
            <a:ext cx="1303064" cy="130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117107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71075"/>
            <a:ext cx="6815667" cy="49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2406317"/>
            <a:ext cx="4011084" cy="3719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06905"/>
            <a:ext cx="7315200" cy="3620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7983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22834"/>
            <a:ext cx="10972800" cy="400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CE51-D15A-BB47-9138-751D578D258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461"/>
          <p:cNvSpPr/>
          <p:nvPr userDrawn="1"/>
        </p:nvSpPr>
        <p:spPr>
          <a:xfrm>
            <a:off x="203205" y="6575107"/>
            <a:ext cx="9400417" cy="0"/>
          </a:xfrm>
          <a:prstGeom prst="line">
            <a:avLst/>
          </a:prstGeom>
          <a:ln w="12700">
            <a:solidFill>
              <a:srgbClr val="E400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3200">
              <a:ln w="3175" cmpd="sng">
                <a:solidFill>
                  <a:srgbClr val="000000"/>
                </a:solidFill>
              </a:ln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823" y="231831"/>
            <a:ext cx="11424356" cy="926298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83823" y="383114"/>
            <a:ext cx="120848" cy="58240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obotic_sensors" TargetMode="External"/><Relationship Id="rId13" Type="http://schemas.openxmlformats.org/officeDocument/2006/relationships/image" Target="../media/image13.png"/><Relationship Id="rId3" Type="http://schemas.openxmlformats.org/officeDocument/2006/relationships/image" Target="../media/image6.jpeg"/><Relationship Id="rId7" Type="http://schemas.openxmlformats.org/officeDocument/2006/relationships/image" Target="../media/image10.jpg"/><Relationship Id="rId12" Type="http://schemas.openxmlformats.org/officeDocument/2006/relationships/hyperlink" Target="https://robotics.stackexchange.com/questions/7091/design-and-construction-of-universal-robotic-arm-5kg-1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jpg"/><Relationship Id="rId5" Type="http://schemas.openxmlformats.org/officeDocument/2006/relationships/image" Target="../media/image8.png"/><Relationship Id="rId10" Type="http://schemas.openxmlformats.org/officeDocument/2006/relationships/hyperlink" Target="https://en.wikipedia.org/wiki/E-puck_mobile_robot" TargetMode="External"/><Relationship Id="rId4" Type="http://schemas.openxmlformats.org/officeDocument/2006/relationships/image" Target="../media/image7.jpeg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50921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ClusterBots</a:t>
            </a:r>
            <a:r>
              <a:rPr lang="en-US" dirty="0"/>
              <a:t>: A Modular Robotic architecture for shared Autonomy and Resources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Swarnabha Roy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082717" y="3859215"/>
            <a:ext cx="4026569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9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071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42900" indent="-342900" algn="just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The importance of coordination among multiple robots has grown significantly over the past few years.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Establishing proper coordination among different individual robots will enable more applications but it still needs a lot of refinement.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The emergence of Cloud robotics provides an efficient alternative for offloading the physical computations from the robot to a cloud computing infrastructure. 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In this work, we propose a new modular robotic architecture called </a:t>
            </a:r>
            <a:r>
              <a:rPr lang="en-US" sz="2000" b="0" i="0" u="none" strike="noStrike" dirty="0" err="1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ClusterBots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 where various modular robotic clusters work together by sharing information via a Cloud Server. </a:t>
            </a:r>
          </a:p>
        </p:txBody>
      </p:sp>
    </p:spTree>
    <p:extLst>
      <p:ext uri="{BB962C8B-B14F-4D97-AF65-F5344CB8AC3E}">
        <p14:creationId xmlns:p14="http://schemas.microsoft.com/office/powerpoint/2010/main" val="151511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285750" indent="-285750" algn="just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Networked Robotics [1] has been the classical name given to robots connected over a network for functional collaboration. 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K. Goldberg et al. [2] were the first to connect a robot to the World Wide Web and control it through a web browser.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‘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RoboEarth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’ [3] which connected robots worldwide and discussed the key requirements for information sharing among robots, including performance optimization. 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Smart Cloud [6] tries to mitigate this problem by using a JavaScript-based framework for application development.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In 2017, a new protocol called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RosLink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 [8] was proposed to overcome the limitations of ROS over a Wide Area Network (WAN).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9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595959"/>
                </a:solidFill>
                <a:latin typeface="Lato" panose="020F0502020204030203" pitchFamily="34" charset="0"/>
              </a:rPr>
              <a:t>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 panose="020F0502020204030203" pitchFamily="34" charset="0"/>
                <a:cs typeface="Arial" charset="0"/>
              </a:rPr>
              <a:t>or many applications, creating a monolithic entity that can address all aspects of a problem can be very expensive and complex; instead, creating multiple, more specialized entities that can share the workload offers the possibility of reducing the complexity of the individual entities.</a:t>
            </a:r>
          </a:p>
          <a:p>
            <a:pPr marL="285750" indent="-285750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595959"/>
                </a:solidFill>
                <a:latin typeface="Lato" panose="020F0502020204030203" pitchFamily="34" charset="0"/>
              </a:rPr>
              <a:t>"distributed intelligent systems may require more communication to coordinate all the entities in the system  as they must </a:t>
            </a:r>
            <a:r>
              <a:rPr lang="en-US" sz="1800" dirty="0" err="1">
                <a:solidFill>
                  <a:srgbClr val="595959"/>
                </a:solidFill>
                <a:latin typeface="Lato" panose="020F0502020204030203" pitchFamily="34" charset="0"/>
              </a:rPr>
              <a:t>actwithout</a:t>
            </a:r>
            <a:r>
              <a:rPr lang="en-US" sz="1800" dirty="0">
                <a:solidFill>
                  <a:srgbClr val="595959"/>
                </a:solidFill>
                <a:latin typeface="Lato" panose="020F0502020204030203" pitchFamily="34" charset="0"/>
              </a:rPr>
              <a:t> complete knowledge of the other entities’ intents. Finally, systems of multiple entities will typically experience increased uncertainty about the state of the system as a whole."</a:t>
            </a:r>
          </a:p>
        </p:txBody>
      </p:sp>
    </p:spTree>
    <p:extLst>
      <p:ext uri="{BB962C8B-B14F-4D97-AF65-F5344CB8AC3E}">
        <p14:creationId xmlns:p14="http://schemas.microsoft.com/office/powerpoint/2010/main" val="321843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DA267C-94F0-4624-B6AA-33ED619B8502}"/>
              </a:ext>
            </a:extLst>
          </p:cNvPr>
          <p:cNvGrpSpPr/>
          <p:nvPr/>
        </p:nvGrpSpPr>
        <p:grpSpPr>
          <a:xfrm>
            <a:off x="1140737" y="923584"/>
            <a:ext cx="9519353" cy="5549644"/>
            <a:chOff x="191996" y="-421417"/>
            <a:chExt cx="11808008" cy="7079798"/>
          </a:xfrm>
        </p:grpSpPr>
        <p:pic>
          <p:nvPicPr>
            <p:cNvPr id="5" name="Picture 4" descr="xerx.es">
              <a:extLst>
                <a:ext uri="{FF2B5EF4-FFF2-40B4-BE49-F238E27FC236}">
                  <a16:creationId xmlns:a16="http://schemas.microsoft.com/office/drawing/2014/main" id="{1B75635C-7539-4B12-A55C-FB7DBFF40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5945" y="2352893"/>
              <a:ext cx="2411830" cy="1808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Amazon Kiva Warehouse Robot PNG Images &amp;amp; PSDs for Download | PixelSquid -  S11317661F">
              <a:extLst>
                <a:ext uri="{FF2B5EF4-FFF2-40B4-BE49-F238E27FC236}">
                  <a16:creationId xmlns:a16="http://schemas.microsoft.com/office/drawing/2014/main" id="{E8F272A3-0526-4AA7-ADC9-E76237567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083" y="2322164"/>
              <a:ext cx="2120112" cy="2120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309263B-ED95-49C5-AA5D-8B464829F07F}"/>
                </a:ext>
              </a:extLst>
            </p:cNvPr>
            <p:cNvGrpSpPr/>
            <p:nvPr/>
          </p:nvGrpSpPr>
          <p:grpSpPr>
            <a:xfrm>
              <a:off x="3868996" y="-421417"/>
              <a:ext cx="3639428" cy="3387062"/>
              <a:chOff x="3507992" y="1033938"/>
              <a:chExt cx="4572009" cy="457200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5FE907-74EF-4BFA-BED9-7658FBA4D4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7992" y="1033938"/>
                <a:ext cx="4572009" cy="4572009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C9EABE6C-F515-4313-8A9C-27BF3E229C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8830" y="2852257"/>
                <a:ext cx="2009673" cy="1469384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B08883-6D7D-4285-880D-2AF2B8ABE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8690141" y="4215582"/>
              <a:ext cx="3237150" cy="1466834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3044576-C9D2-4264-9166-F1C34A8AFFE0}"/>
                </a:ext>
              </a:extLst>
            </p:cNvPr>
            <p:cNvSpPr/>
            <p:nvPr/>
          </p:nvSpPr>
          <p:spPr>
            <a:xfrm>
              <a:off x="8610852" y="3982164"/>
              <a:ext cx="3389152" cy="1862356"/>
            </a:xfrm>
            <a:prstGeom prst="round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1E661C2-DEBD-4DF9-B03C-0625C71A3644}"/>
                </a:ext>
              </a:extLst>
            </p:cNvPr>
            <p:cNvSpPr/>
            <p:nvPr/>
          </p:nvSpPr>
          <p:spPr>
            <a:xfrm>
              <a:off x="191996" y="4155454"/>
              <a:ext cx="3389152" cy="1862356"/>
            </a:xfrm>
            <a:prstGeom prst="round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960113-9742-4C83-8441-CE20B57BA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2662353" y="4880447"/>
              <a:ext cx="595647" cy="54788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FDDB6C-EE9A-4CAE-A714-53B00BE86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419898" y="4285457"/>
              <a:ext cx="2136465" cy="1602349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1C91133-383E-4FE4-BC6F-51C28850FE20}"/>
                </a:ext>
              </a:extLst>
            </p:cNvPr>
            <p:cNvSpPr/>
            <p:nvPr/>
          </p:nvSpPr>
          <p:spPr>
            <a:xfrm>
              <a:off x="4183942" y="2352891"/>
              <a:ext cx="3053593" cy="6127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AWS Cloud Server running the ROS master</a:t>
              </a:r>
              <a:endParaRPr lang="en-IN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0388999-897B-42D8-9E31-32A1D53F9A67}"/>
                </a:ext>
              </a:extLst>
            </p:cNvPr>
            <p:cNvSpPr/>
            <p:nvPr/>
          </p:nvSpPr>
          <p:spPr>
            <a:xfrm>
              <a:off x="221548" y="1974929"/>
              <a:ext cx="3053593" cy="8649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Cluster Node 1: Running Client ROS</a:t>
              </a:r>
              <a:endParaRPr lang="en-IN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9711F97-916B-4EB1-A0F9-DB48CEF41ECF}"/>
                </a:ext>
              </a:extLst>
            </p:cNvPr>
            <p:cNvSpPr/>
            <p:nvPr/>
          </p:nvSpPr>
          <p:spPr>
            <a:xfrm>
              <a:off x="8717268" y="1946439"/>
              <a:ext cx="3053593" cy="6584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Cluster Node 3: Running client ROS</a:t>
              </a:r>
              <a:endParaRPr lang="en-IN" dirty="0"/>
            </a:p>
          </p:txBody>
        </p:sp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772E653F-4C4D-4104-81B2-97FF15CE5AE2}"/>
                </a:ext>
              </a:extLst>
            </p:cNvPr>
            <p:cNvSpPr/>
            <p:nvPr/>
          </p:nvSpPr>
          <p:spPr>
            <a:xfrm rot="5400000">
              <a:off x="8312422" y="-269518"/>
              <a:ext cx="1420176" cy="2776460"/>
            </a:xfrm>
            <a:prstGeom prst="bentArrow">
              <a:avLst>
                <a:gd name="adj1" fmla="val 15994"/>
                <a:gd name="adj2" fmla="val 18041"/>
                <a:gd name="adj3" fmla="val 25000"/>
                <a:gd name="adj4" fmla="val 43750"/>
              </a:avLst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E5BB5217-1DA9-404B-AA54-DE0629D53A46}"/>
                </a:ext>
              </a:extLst>
            </p:cNvPr>
            <p:cNvSpPr/>
            <p:nvPr/>
          </p:nvSpPr>
          <p:spPr>
            <a:xfrm rot="5400000" flipV="1">
              <a:off x="1912406" y="-118180"/>
              <a:ext cx="1390454" cy="2503506"/>
            </a:xfrm>
            <a:prstGeom prst="bentArrow">
              <a:avLst>
                <a:gd name="adj1" fmla="val 15994"/>
                <a:gd name="adj2" fmla="val 18041"/>
                <a:gd name="adj3" fmla="val 25000"/>
                <a:gd name="adj4" fmla="val 43750"/>
              </a:avLst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18" name="Picture 12" descr="Delivery Drone Transparent Background | PNG Play">
              <a:extLst>
                <a:ext uri="{FF2B5EF4-FFF2-40B4-BE49-F238E27FC236}">
                  <a16:creationId xmlns:a16="http://schemas.microsoft.com/office/drawing/2014/main" id="{49A0A8F6-C845-4ADD-9E9A-90390351DE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867" y="5117231"/>
              <a:ext cx="2034521" cy="154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C2126A16-FFD1-462B-93DC-9ABDE993C75E}"/>
                </a:ext>
              </a:extLst>
            </p:cNvPr>
            <p:cNvSpPr/>
            <p:nvPr/>
          </p:nvSpPr>
          <p:spPr>
            <a:xfrm>
              <a:off x="5534626" y="3049162"/>
              <a:ext cx="435006" cy="1166420"/>
            </a:xfrm>
            <a:prstGeom prst="downArrow">
              <a:avLst>
                <a:gd name="adj1" fmla="val 50000"/>
                <a:gd name="adj2" fmla="val 70408"/>
              </a:avLst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AF7E99D-C995-4EE6-9D81-CC92B8FA4862}"/>
                </a:ext>
              </a:extLst>
            </p:cNvPr>
            <p:cNvSpPr/>
            <p:nvPr/>
          </p:nvSpPr>
          <p:spPr>
            <a:xfrm>
              <a:off x="4225332" y="4388984"/>
              <a:ext cx="3053593" cy="72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Cluster Node 2: Running client ROS</a:t>
              </a:r>
              <a:endParaRPr lang="en-IN" dirty="0"/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DE181FF-B346-4ACF-868D-CE1103D5328A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2960195" y="3382220"/>
              <a:ext cx="314946" cy="59994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607F047-9BE7-44DE-A115-245A3ABD8619}"/>
                </a:ext>
              </a:extLst>
            </p:cNvPr>
            <p:cNvCxnSpPr/>
            <p:nvPr/>
          </p:nvCxnSpPr>
          <p:spPr>
            <a:xfrm>
              <a:off x="11036971" y="3129028"/>
              <a:ext cx="314946" cy="59994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8973D0B0-8362-429F-B561-3217FBC245B0}"/>
                </a:ext>
              </a:extLst>
            </p:cNvPr>
            <p:cNvCxnSpPr>
              <a:stCxn id="6" idx="1"/>
            </p:cNvCxnSpPr>
            <p:nvPr/>
          </p:nvCxnSpPr>
          <p:spPr>
            <a:xfrm rot="10800000" flipV="1">
              <a:off x="488273" y="3382220"/>
              <a:ext cx="351811" cy="59994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B8512364-057A-4EDE-AA70-8B47FBBD72E8}"/>
                </a:ext>
              </a:extLst>
            </p:cNvPr>
            <p:cNvCxnSpPr/>
            <p:nvPr/>
          </p:nvCxnSpPr>
          <p:spPr>
            <a:xfrm rot="10800000" flipV="1">
              <a:off x="9214985" y="3198957"/>
              <a:ext cx="351811" cy="59994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E5A492B-2964-4788-A5E3-ECE2539D85FA}"/>
              </a:ext>
            </a:extLst>
          </p:cNvPr>
          <p:cNvSpPr txBox="1"/>
          <p:nvPr/>
        </p:nvSpPr>
        <p:spPr>
          <a:xfrm>
            <a:off x="9378861" y="1319753"/>
            <a:ext cx="2311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via ROS Topics and sockets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A2F0AC-AF97-40E3-9584-CAE91A4CDB60}"/>
              </a:ext>
            </a:extLst>
          </p:cNvPr>
          <p:cNvSpPr txBox="1"/>
          <p:nvPr/>
        </p:nvSpPr>
        <p:spPr>
          <a:xfrm>
            <a:off x="-195973" y="1377516"/>
            <a:ext cx="2311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Communication via ROS Topics and sockets</a:t>
            </a:r>
          </a:p>
        </p:txBody>
      </p:sp>
    </p:spTree>
    <p:extLst>
      <p:ext uri="{BB962C8B-B14F-4D97-AF65-F5344CB8AC3E}">
        <p14:creationId xmlns:p14="http://schemas.microsoft.com/office/powerpoint/2010/main" val="312894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B86CEA-4BA9-47D6-BF12-E2723F7B0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203263"/>
              </p:ext>
            </p:extLst>
          </p:nvPr>
        </p:nvGraphicFramePr>
        <p:xfrm>
          <a:off x="609600" y="1479550"/>
          <a:ext cx="10972800" cy="4646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231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19EB02-EFB9-42F2-BEB5-4D2BE1FC9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952" y="2059925"/>
            <a:ext cx="2780915" cy="738680"/>
          </a:xfrm>
        </p:spPr>
      </p:pic>
      <p:pic>
        <p:nvPicPr>
          <p:cNvPr id="1026" name="Picture 2" descr="Socket Programming in Python: Client, Server, and Peer | PubNub">
            <a:extLst>
              <a:ext uri="{FF2B5EF4-FFF2-40B4-BE49-F238E27FC236}">
                <a16:creationId xmlns:a16="http://schemas.microsoft.com/office/drawing/2014/main" id="{9CFB4645-5C5F-4240-B7CA-28C37F7C6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80" y="2837082"/>
            <a:ext cx="4627328" cy="21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F58B82-14A7-41E3-AE6C-0A59603BC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027" y="1893958"/>
            <a:ext cx="4867275" cy="2838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81C0DE-3FA1-476A-AC71-6CEF7BD2CD55}"/>
              </a:ext>
            </a:extLst>
          </p:cNvPr>
          <p:cNvSpPr txBox="1"/>
          <p:nvPr/>
        </p:nvSpPr>
        <p:spPr>
          <a:xfrm>
            <a:off x="1506899" y="5060887"/>
            <a:ext cx="258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 used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39AB23-3B5C-453C-AD7C-492D68517926}"/>
              </a:ext>
            </a:extLst>
          </p:cNvPr>
          <p:cNvSpPr txBox="1"/>
          <p:nvPr/>
        </p:nvSpPr>
        <p:spPr>
          <a:xfrm>
            <a:off x="7454018" y="5010573"/>
            <a:ext cx="258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Experiment rough sketch</a:t>
            </a:r>
          </a:p>
        </p:txBody>
      </p:sp>
    </p:spTree>
    <p:extLst>
      <p:ext uri="{BB962C8B-B14F-4D97-AF65-F5344CB8AC3E}">
        <p14:creationId xmlns:p14="http://schemas.microsoft.com/office/powerpoint/2010/main" val="370288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DEMO</a:t>
            </a:r>
          </a:p>
        </p:txBody>
      </p:sp>
    </p:spTree>
    <p:extLst>
      <p:ext uri="{BB962C8B-B14F-4D97-AF65-F5344CB8AC3E}">
        <p14:creationId xmlns:p14="http://schemas.microsoft.com/office/powerpoint/2010/main" val="171491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Haidegger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,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Tamás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,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Péter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 Galambos, and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Imre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 J. Rudas. "Robotics 4.0–Are we there yet?." 2019 IEEE 23rd International Conference on Intelligent Engineering Systems (INES). IEEE, 2019.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K. Goldberg, M.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Mascha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, S.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Gentner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, N. Rothenberg, C. Sutter, and J.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Wiegley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, “Desktop teleoperation via the world wide web,” in Proceedings of 1995 IEEE International Conference on Robotics and Automation, vol. 1, May 1995, pp. 654–659 vol.1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Waibel, Markus, Michael Beetz, Javier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Civera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,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Raffaello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d'Andrea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, Jos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Elfring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, Dorian Galvez-Lopez, Kai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Häussermann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 et al. "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Roboearth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." IEEE Robotics &amp; Automation Magazine 18, no. 2 (2011): 69-82.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J. Kuffner, "What's Next: Cloud-Enabled Humanoids?" in 10th IEEE-RAS International Conference on Humanoid Robots (Humanoids 2010) Workshop, 2010.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Fierro, Rafael,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Aveek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 Das, John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Spletzer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, Joel Esposito, Vijay Kumar, James P. Ostrowski, George Pappas et al. "A framework and architecture for multi-robot coordination." The International Journal of Robotics Research 21, no. 10-11 (2002): 977-995.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Penmetcha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, Manoj,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Shyam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 Sundar Kannan, and Byung-Cheol Min. "Smart Cloud: Scalable Cloud Robotic Architecture for Web-powered Multi-Robot Applications."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arXiv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 preprint arXiv:1912.02927 (2019).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 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Mohanarajah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,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Gajamohan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, Dominique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Hunziker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,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Raffaello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D'Andrea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, and Markus Waibel. "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Rapyuta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: A cloud robotics platform." IEEE Transactions on Automation Science and Engineering 12, no. 2 (2014): 481-493.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Koubaa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, Anis,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Maram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Alajlan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, and Basit Qureshi. "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ROSLink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: bridging ROS with the internet-of-things for cloud robotics." Robot Operating System (ROS). Springer, Cham, 2017. 265-283.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Houxiang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 Zhang, Juan Gonzalez-Gomez,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Zhizhu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 Me, Sheng Cheng and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Jianwei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 Zhang, "Development of a low-cost flexible modular robot GZ-I," 2008 IEEE/ASME International Conference on Advanced Intelligent Mechatronics, 2008, pp. 223-228,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doi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: 10.1109/AIM.2008.4601663.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Simoens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, Pieter, Mauro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Dragone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, and Alessandro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Saffiotti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. "The Internet of Robotic Things: A review of the concept, added value, and applications." International Journal of Advanced Robotic Systems 15, no. 1 (2018): 1729881418759424.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Geyer, Charles J. "Practical Markov chain monte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carlo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." Statistical science (1992): 473-483.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Zykov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, Victor, Andrew Chan, and Hod Lipson. "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Molecubes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: An open-source modular robotics kit." IROS-2007 Self-Reconfigurable Robotics Workshop. 2007.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Yan,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Zhi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, Nicolas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Jouandeau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, and Arab Ali </a:t>
            </a:r>
            <a:r>
              <a:rPr lang="en-US" sz="1800" dirty="0" err="1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Cherif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. "A survey and analysis of multi-robot coordination." International Journal of Advanced Robotic Systems 10.12 (2013): 399.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NewRomanPSMT"/>
              </a:rPr>
              <a:t>Parker, Lynne E. "Distributed Intelligence: Overview of the Field and its Application in Multi-Robot Systems." AAAI fall symposium: regarding the intelligence in distributed intelligent systems. 2007.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5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977</Words>
  <Application>Microsoft Office PowerPoint</Application>
  <PresentationFormat>Widescreen</PresentationFormat>
  <Paragraphs>63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Georgia</vt:lpstr>
      <vt:lpstr>Lato</vt:lpstr>
      <vt:lpstr>Times New Roman</vt:lpstr>
      <vt:lpstr>TimesNewRomanPSMT</vt:lpstr>
      <vt:lpstr>Office Theme</vt:lpstr>
      <vt:lpstr>ClusterBots: A Modular Robotic architecture for shared Autonomy and Resources</vt:lpstr>
      <vt:lpstr>Introduction</vt:lpstr>
      <vt:lpstr>Previous Work</vt:lpstr>
      <vt:lpstr>The current challenges</vt:lpstr>
      <vt:lpstr>The proposed architecture</vt:lpstr>
      <vt:lpstr>Project Plan</vt:lpstr>
      <vt:lpstr>Our approach</vt:lpstr>
      <vt:lpstr>VIDEO DEMO</vt:lpstr>
      <vt:lpstr>References</vt:lpstr>
      <vt:lpstr>THANK YOU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Larua Root</dc:creator>
  <cp:lastModifiedBy>Swarnabha Roy</cp:lastModifiedBy>
  <cp:revision>19</cp:revision>
  <dcterms:created xsi:type="dcterms:W3CDTF">2017-04-06T15:59:40Z</dcterms:created>
  <dcterms:modified xsi:type="dcterms:W3CDTF">2021-12-15T08:41:54Z</dcterms:modified>
</cp:coreProperties>
</file>