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13" r:id="rId6"/>
    <p:sldId id="321" r:id="rId7"/>
    <p:sldId id="322" r:id="rId8"/>
    <p:sldId id="314" r:id="rId9"/>
    <p:sldId id="315" r:id="rId10"/>
    <p:sldId id="319" r:id="rId11"/>
    <p:sldId id="318" r:id="rId12"/>
    <p:sldId id="320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A4A50-53E2-4BD0-908C-F46CDE4C451D}" v="72" dt="2024-09-20T03:21:36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 mani" userId="827f5ce51cca24a4" providerId="LiveId" clId="{924A4A50-53E2-4BD0-908C-F46CDE4C451D}"/>
    <pc:docChg chg="undo custSel addSld delSld modSld sldOrd addSection delSection modSection">
      <pc:chgData name="swarna mani" userId="827f5ce51cca24a4" providerId="LiveId" clId="{924A4A50-53E2-4BD0-908C-F46CDE4C451D}" dt="2024-09-20T03:22:31.163" v="1803" actId="115"/>
      <pc:docMkLst>
        <pc:docMk/>
      </pc:docMkLst>
      <pc:sldChg chg="modSp mod">
        <pc:chgData name="swarna mani" userId="827f5ce51cca24a4" providerId="LiveId" clId="{924A4A50-53E2-4BD0-908C-F46CDE4C451D}" dt="2024-09-20T03:22:31.163" v="1803" actId="115"/>
        <pc:sldMkLst>
          <pc:docMk/>
          <pc:sldMk cId="2291671442" sldId="313"/>
        </pc:sldMkLst>
        <pc:spChg chg="mod">
          <ac:chgData name="swarna mani" userId="827f5ce51cca24a4" providerId="LiveId" clId="{924A4A50-53E2-4BD0-908C-F46CDE4C451D}" dt="2024-09-20T03:22:31.163" v="1803" actId="115"/>
          <ac:spMkLst>
            <pc:docMk/>
            <pc:sldMk cId="2291671442" sldId="313"/>
            <ac:spMk id="7" creationId="{DABC7C54-8FD8-F803-8D8C-164973D5B141}"/>
          </ac:spMkLst>
        </pc:spChg>
      </pc:sldChg>
      <pc:sldChg chg="modSp mod">
        <pc:chgData name="swarna mani" userId="827f5ce51cca24a4" providerId="LiveId" clId="{924A4A50-53E2-4BD0-908C-F46CDE4C451D}" dt="2024-09-20T02:31:39.729" v="1782" actId="123"/>
        <pc:sldMkLst>
          <pc:docMk/>
          <pc:sldMk cId="334080312" sldId="314"/>
        </pc:sldMkLst>
        <pc:spChg chg="mod">
          <ac:chgData name="swarna mani" userId="827f5ce51cca24a4" providerId="LiveId" clId="{924A4A50-53E2-4BD0-908C-F46CDE4C451D}" dt="2024-09-20T02:31:39.729" v="1782" actId="123"/>
          <ac:spMkLst>
            <pc:docMk/>
            <pc:sldMk cId="334080312" sldId="314"/>
            <ac:spMk id="2" creationId="{A525C1B5-3F0F-F7FB-41A3-D522032B6217}"/>
          </ac:spMkLst>
        </pc:spChg>
      </pc:sldChg>
      <pc:sldChg chg="modSp mod setBg">
        <pc:chgData name="swarna mani" userId="827f5ce51cca24a4" providerId="LiveId" clId="{924A4A50-53E2-4BD0-908C-F46CDE4C451D}" dt="2024-09-20T02:31:51.573" v="1785" actId="120"/>
        <pc:sldMkLst>
          <pc:docMk/>
          <pc:sldMk cId="2540836790" sldId="315"/>
        </pc:sldMkLst>
        <pc:spChg chg="mod">
          <ac:chgData name="swarna mani" userId="827f5ce51cca24a4" providerId="LiveId" clId="{924A4A50-53E2-4BD0-908C-F46CDE4C451D}" dt="2024-09-20T02:31:51.573" v="1785" actId="120"/>
          <ac:spMkLst>
            <pc:docMk/>
            <pc:sldMk cId="2540836790" sldId="315"/>
            <ac:spMk id="15" creationId="{C6DE93D3-DB27-500A-92BB-38FEA894B032}"/>
          </ac:spMkLst>
        </pc:spChg>
        <pc:spChg chg="mod">
          <ac:chgData name="swarna mani" userId="827f5ce51cca24a4" providerId="LiveId" clId="{924A4A50-53E2-4BD0-908C-F46CDE4C451D}" dt="2024-09-19T17:54:09.177" v="961" actId="14100"/>
          <ac:spMkLst>
            <pc:docMk/>
            <pc:sldMk cId="2540836790" sldId="315"/>
            <ac:spMk id="16" creationId="{35784A1A-FD42-B307-80E5-41DD93D89EA1}"/>
          </ac:spMkLst>
        </pc:spChg>
      </pc:sldChg>
      <pc:sldChg chg="del">
        <pc:chgData name="swarna mani" userId="827f5ce51cca24a4" providerId="LiveId" clId="{924A4A50-53E2-4BD0-908C-F46CDE4C451D}" dt="2024-09-20T02:17:41.800" v="1773" actId="2696"/>
        <pc:sldMkLst>
          <pc:docMk/>
          <pc:sldMk cId="3745180130" sldId="316"/>
        </pc:sldMkLst>
      </pc:sldChg>
      <pc:sldChg chg="addSp delSp modSp add del mod">
        <pc:chgData name="swarna mani" userId="827f5ce51cca24a4" providerId="LiveId" clId="{924A4A50-53E2-4BD0-908C-F46CDE4C451D}" dt="2024-09-20T03:22:14.592" v="1802" actId="2696"/>
        <pc:sldMkLst>
          <pc:docMk/>
          <pc:sldMk cId="4119212495" sldId="316"/>
        </pc:sldMkLst>
        <pc:picChg chg="add del mod">
          <ac:chgData name="swarna mani" userId="827f5ce51cca24a4" providerId="LiveId" clId="{924A4A50-53E2-4BD0-908C-F46CDE4C451D}" dt="2024-09-20T03:21:32.940" v="1799" actId="21"/>
          <ac:picMkLst>
            <pc:docMk/>
            <pc:sldMk cId="4119212495" sldId="316"/>
            <ac:picMk id="9" creationId="{643B8D67-7B92-1B94-74DE-B3460E065986}"/>
          </ac:picMkLst>
        </pc:picChg>
      </pc:sldChg>
      <pc:sldChg chg="addSp delSp modSp new del mod ord">
        <pc:chgData name="swarna mani" userId="827f5ce51cca24a4" providerId="LiveId" clId="{924A4A50-53E2-4BD0-908C-F46CDE4C451D}" dt="2024-09-20T02:17:38.978" v="1772" actId="2696"/>
        <pc:sldMkLst>
          <pc:docMk/>
          <pc:sldMk cId="4180223971" sldId="317"/>
        </pc:sldMkLst>
        <pc:spChg chg="add del mod">
          <ac:chgData name="swarna mani" userId="827f5ce51cca24a4" providerId="LiveId" clId="{924A4A50-53E2-4BD0-908C-F46CDE4C451D}" dt="2024-09-19T16:07:36.440" v="878"/>
          <ac:spMkLst>
            <pc:docMk/>
            <pc:sldMk cId="4180223971" sldId="317"/>
            <ac:spMk id="4" creationId="{DDCB7E03-B4CC-D1F2-11E6-5294E82F60F9}"/>
          </ac:spMkLst>
        </pc:spChg>
        <pc:picChg chg="add mod">
          <ac:chgData name="swarna mani" userId="827f5ce51cca24a4" providerId="LiveId" clId="{924A4A50-53E2-4BD0-908C-F46CDE4C451D}" dt="2024-09-19T02:17:51.019" v="7" actId="1076"/>
          <ac:picMkLst>
            <pc:docMk/>
            <pc:sldMk cId="4180223971" sldId="317"/>
            <ac:picMk id="3" creationId="{F447B7DA-4531-14AD-A332-F1DCE7C4FF36}"/>
          </ac:picMkLst>
        </pc:picChg>
      </pc:sldChg>
      <pc:sldChg chg="addSp delSp modSp new mod ord">
        <pc:chgData name="swarna mani" userId="827f5ce51cca24a4" providerId="LiveId" clId="{924A4A50-53E2-4BD0-908C-F46CDE4C451D}" dt="2024-09-20T02:31:09.938" v="1779" actId="1076"/>
        <pc:sldMkLst>
          <pc:docMk/>
          <pc:sldMk cId="2737507626" sldId="318"/>
        </pc:sldMkLst>
        <pc:spChg chg="add mod">
          <ac:chgData name="swarna mani" userId="827f5ce51cca24a4" providerId="LiveId" clId="{924A4A50-53E2-4BD0-908C-F46CDE4C451D}" dt="2024-09-19T15:12:04.096" v="464" actId="14100"/>
          <ac:spMkLst>
            <pc:docMk/>
            <pc:sldMk cId="2737507626" sldId="318"/>
            <ac:spMk id="2" creationId="{FF3985E0-9B78-49C6-A54D-F145A582D8B5}"/>
          </ac:spMkLst>
        </pc:spChg>
        <pc:spChg chg="add mod">
          <ac:chgData name="swarna mani" userId="827f5ce51cca24a4" providerId="LiveId" clId="{924A4A50-53E2-4BD0-908C-F46CDE4C451D}" dt="2024-09-19T17:04:24.356" v="908" actId="1076"/>
          <ac:spMkLst>
            <pc:docMk/>
            <pc:sldMk cId="2737507626" sldId="318"/>
            <ac:spMk id="3" creationId="{81223556-6392-B73B-C944-6109E84B3093}"/>
          </ac:spMkLst>
        </pc:spChg>
        <pc:spChg chg="add mod">
          <ac:chgData name="swarna mani" userId="827f5ce51cca24a4" providerId="LiveId" clId="{924A4A50-53E2-4BD0-908C-F46CDE4C451D}" dt="2024-09-19T15:14:13.993" v="491" actId="20577"/>
          <ac:spMkLst>
            <pc:docMk/>
            <pc:sldMk cId="2737507626" sldId="318"/>
            <ac:spMk id="18" creationId="{A33E505A-1A0D-7072-FA8D-B247052DF1E6}"/>
          </ac:spMkLst>
        </pc:spChg>
        <pc:spChg chg="add mod">
          <ac:chgData name="swarna mani" userId="827f5ce51cca24a4" providerId="LiveId" clId="{924A4A50-53E2-4BD0-908C-F46CDE4C451D}" dt="2024-09-19T15:14:40.371" v="499" actId="1076"/>
          <ac:spMkLst>
            <pc:docMk/>
            <pc:sldMk cId="2737507626" sldId="318"/>
            <ac:spMk id="21" creationId="{8967EE09-A1BB-E98A-0769-B775660C7A28}"/>
          </ac:spMkLst>
        </pc:spChg>
        <pc:spChg chg="add mod">
          <ac:chgData name="swarna mani" userId="827f5ce51cca24a4" providerId="LiveId" clId="{924A4A50-53E2-4BD0-908C-F46CDE4C451D}" dt="2024-09-19T15:14:51.509" v="504" actId="20577"/>
          <ac:spMkLst>
            <pc:docMk/>
            <pc:sldMk cId="2737507626" sldId="318"/>
            <ac:spMk id="22" creationId="{5C68CA96-A036-4D56-BBAC-5925014A65FA}"/>
          </ac:spMkLst>
        </pc:spChg>
        <pc:spChg chg="add mod">
          <ac:chgData name="swarna mani" userId="827f5ce51cca24a4" providerId="LiveId" clId="{924A4A50-53E2-4BD0-908C-F46CDE4C451D}" dt="2024-09-19T15:15:46.065" v="533" actId="1076"/>
          <ac:spMkLst>
            <pc:docMk/>
            <pc:sldMk cId="2737507626" sldId="318"/>
            <ac:spMk id="23" creationId="{49A0C849-B4FE-B702-1C2C-58C40EAA807F}"/>
          </ac:spMkLst>
        </pc:spChg>
        <pc:spChg chg="add mod">
          <ac:chgData name="swarna mani" userId="827f5ce51cca24a4" providerId="LiveId" clId="{924A4A50-53E2-4BD0-908C-F46CDE4C451D}" dt="2024-09-19T15:17:23.971" v="552" actId="14100"/>
          <ac:spMkLst>
            <pc:docMk/>
            <pc:sldMk cId="2737507626" sldId="318"/>
            <ac:spMk id="38" creationId="{2FAA6C5A-AFD3-3F76-73F5-EA102FC6674E}"/>
          </ac:spMkLst>
        </pc:spChg>
        <pc:spChg chg="add mod">
          <ac:chgData name="swarna mani" userId="827f5ce51cca24a4" providerId="LiveId" clId="{924A4A50-53E2-4BD0-908C-F46CDE4C451D}" dt="2024-09-19T15:17:41.488" v="555" actId="1076"/>
          <ac:spMkLst>
            <pc:docMk/>
            <pc:sldMk cId="2737507626" sldId="318"/>
            <ac:spMk id="40" creationId="{5F0DC83F-AB26-6619-0B50-62055E4F5809}"/>
          </ac:spMkLst>
        </pc:spChg>
        <pc:spChg chg="add mod">
          <ac:chgData name="swarna mani" userId="827f5ce51cca24a4" providerId="LiveId" clId="{924A4A50-53E2-4BD0-908C-F46CDE4C451D}" dt="2024-09-19T15:18:44.575" v="581" actId="20577"/>
          <ac:spMkLst>
            <pc:docMk/>
            <pc:sldMk cId="2737507626" sldId="318"/>
            <ac:spMk id="41" creationId="{7DE2BF25-613B-60A1-D708-88ACC5A1944F}"/>
          </ac:spMkLst>
        </pc:spChg>
        <pc:spChg chg="add mod">
          <ac:chgData name="swarna mani" userId="827f5ce51cca24a4" providerId="LiveId" clId="{924A4A50-53E2-4BD0-908C-F46CDE4C451D}" dt="2024-09-19T15:18:40.705" v="574" actId="255"/>
          <ac:spMkLst>
            <pc:docMk/>
            <pc:sldMk cId="2737507626" sldId="318"/>
            <ac:spMk id="42" creationId="{3BF12226-2118-9FB7-EE95-78856A8A163B}"/>
          </ac:spMkLst>
        </pc:spChg>
        <pc:spChg chg="add mod">
          <ac:chgData name="swarna mani" userId="827f5ce51cca24a4" providerId="LiveId" clId="{924A4A50-53E2-4BD0-908C-F46CDE4C451D}" dt="2024-09-19T15:19:07.612" v="587" actId="1076"/>
          <ac:spMkLst>
            <pc:docMk/>
            <pc:sldMk cId="2737507626" sldId="318"/>
            <ac:spMk id="43" creationId="{80F20D0F-66FB-8454-A8ED-E3560893233C}"/>
          </ac:spMkLst>
        </pc:spChg>
        <pc:spChg chg="add mod">
          <ac:chgData name="swarna mani" userId="827f5ce51cca24a4" providerId="LiveId" clId="{924A4A50-53E2-4BD0-908C-F46CDE4C451D}" dt="2024-09-19T15:19:25.288" v="593" actId="1076"/>
          <ac:spMkLst>
            <pc:docMk/>
            <pc:sldMk cId="2737507626" sldId="318"/>
            <ac:spMk id="44" creationId="{55054063-559F-6606-FD00-5668FD517A23}"/>
          </ac:spMkLst>
        </pc:spChg>
        <pc:spChg chg="add mod">
          <ac:chgData name="swarna mani" userId="827f5ce51cca24a4" providerId="LiveId" clId="{924A4A50-53E2-4BD0-908C-F46CDE4C451D}" dt="2024-09-19T15:19:45.259" v="600" actId="1076"/>
          <ac:spMkLst>
            <pc:docMk/>
            <pc:sldMk cId="2737507626" sldId="318"/>
            <ac:spMk id="45" creationId="{4C98C12C-B6D0-43C4-396E-B8A581965869}"/>
          </ac:spMkLst>
        </pc:spChg>
        <pc:spChg chg="add mod">
          <ac:chgData name="swarna mani" userId="827f5ce51cca24a4" providerId="LiveId" clId="{924A4A50-53E2-4BD0-908C-F46CDE4C451D}" dt="2024-09-19T15:20:06.895" v="608" actId="1076"/>
          <ac:spMkLst>
            <pc:docMk/>
            <pc:sldMk cId="2737507626" sldId="318"/>
            <ac:spMk id="46" creationId="{763CA358-D479-6AC9-21F3-9247A1143FF6}"/>
          </ac:spMkLst>
        </pc:spChg>
        <pc:spChg chg="add mod">
          <ac:chgData name="swarna mani" userId="827f5ce51cca24a4" providerId="LiveId" clId="{924A4A50-53E2-4BD0-908C-F46CDE4C451D}" dt="2024-09-19T15:20:25.525" v="613" actId="1076"/>
          <ac:spMkLst>
            <pc:docMk/>
            <pc:sldMk cId="2737507626" sldId="318"/>
            <ac:spMk id="47" creationId="{B073B389-9441-8B81-5701-DC5418CDBBE6}"/>
          </ac:spMkLst>
        </pc:spChg>
        <pc:spChg chg="add mod">
          <ac:chgData name="swarna mani" userId="827f5ce51cca24a4" providerId="LiveId" clId="{924A4A50-53E2-4BD0-908C-F46CDE4C451D}" dt="2024-09-19T15:20:38.818" v="618" actId="1076"/>
          <ac:spMkLst>
            <pc:docMk/>
            <pc:sldMk cId="2737507626" sldId="318"/>
            <ac:spMk id="48" creationId="{1B793C26-4FEB-8338-32DB-9DAD9239385E}"/>
          </ac:spMkLst>
        </pc:spChg>
        <pc:spChg chg="add mod">
          <ac:chgData name="swarna mani" userId="827f5ce51cca24a4" providerId="LiveId" clId="{924A4A50-53E2-4BD0-908C-F46CDE4C451D}" dt="2024-09-19T15:20:49.906" v="623" actId="1076"/>
          <ac:spMkLst>
            <pc:docMk/>
            <pc:sldMk cId="2737507626" sldId="318"/>
            <ac:spMk id="49" creationId="{870DEBBB-B2B3-3982-151C-F673078ED8F6}"/>
          </ac:spMkLst>
        </pc:spChg>
        <pc:spChg chg="add mod">
          <ac:chgData name="swarna mani" userId="827f5ce51cca24a4" providerId="LiveId" clId="{924A4A50-53E2-4BD0-908C-F46CDE4C451D}" dt="2024-09-19T16:00:28.540" v="759" actId="20577"/>
          <ac:spMkLst>
            <pc:docMk/>
            <pc:sldMk cId="2737507626" sldId="318"/>
            <ac:spMk id="50" creationId="{8A0D3732-90E7-52CE-9F82-A25AA866AA73}"/>
          </ac:spMkLst>
        </pc:spChg>
        <pc:spChg chg="add mod">
          <ac:chgData name="swarna mani" userId="827f5ce51cca24a4" providerId="LiveId" clId="{924A4A50-53E2-4BD0-908C-F46CDE4C451D}" dt="2024-09-19T15:22:41.468" v="646" actId="20577"/>
          <ac:spMkLst>
            <pc:docMk/>
            <pc:sldMk cId="2737507626" sldId="318"/>
            <ac:spMk id="51" creationId="{C387B14B-B8D6-D30D-B951-953F23B50462}"/>
          </ac:spMkLst>
        </pc:spChg>
        <pc:spChg chg="add mod">
          <ac:chgData name="swarna mani" userId="827f5ce51cca24a4" providerId="LiveId" clId="{924A4A50-53E2-4BD0-908C-F46CDE4C451D}" dt="2024-09-19T15:59:01.413" v="746" actId="1076"/>
          <ac:spMkLst>
            <pc:docMk/>
            <pc:sldMk cId="2737507626" sldId="318"/>
            <ac:spMk id="60" creationId="{3779C2E5-E5B0-8AC3-6A26-B7B48CEFE453}"/>
          </ac:spMkLst>
        </pc:spChg>
        <pc:spChg chg="add mod">
          <ac:chgData name="swarna mani" userId="827f5ce51cca24a4" providerId="LiveId" clId="{924A4A50-53E2-4BD0-908C-F46CDE4C451D}" dt="2024-09-19T15:26:52.439" v="668" actId="1582"/>
          <ac:spMkLst>
            <pc:docMk/>
            <pc:sldMk cId="2737507626" sldId="318"/>
            <ac:spMk id="66" creationId="{A7DDA122-BBAB-B2F9-DDB8-80EB78C4E583}"/>
          </ac:spMkLst>
        </pc:spChg>
        <pc:spChg chg="add mod">
          <ac:chgData name="swarna mani" userId="827f5ce51cca24a4" providerId="LiveId" clId="{924A4A50-53E2-4BD0-908C-F46CDE4C451D}" dt="2024-09-19T15:55:20.484" v="694" actId="1076"/>
          <ac:spMkLst>
            <pc:docMk/>
            <pc:sldMk cId="2737507626" sldId="318"/>
            <ac:spMk id="74" creationId="{E32DC7BF-27ED-A483-8A58-C465EB70BE37}"/>
          </ac:spMkLst>
        </pc:spChg>
        <pc:spChg chg="add del mod">
          <ac:chgData name="swarna mani" userId="827f5ce51cca24a4" providerId="LiveId" clId="{924A4A50-53E2-4BD0-908C-F46CDE4C451D}" dt="2024-09-19T15:55:32.831" v="699"/>
          <ac:spMkLst>
            <pc:docMk/>
            <pc:sldMk cId="2737507626" sldId="318"/>
            <ac:spMk id="75" creationId="{E73498DE-DFEC-3035-8C55-469604BEFFCC}"/>
          </ac:spMkLst>
        </pc:spChg>
        <pc:spChg chg="add mod">
          <ac:chgData name="swarna mani" userId="827f5ce51cca24a4" providerId="LiveId" clId="{924A4A50-53E2-4BD0-908C-F46CDE4C451D}" dt="2024-09-19T15:55:59.176" v="705" actId="1076"/>
          <ac:spMkLst>
            <pc:docMk/>
            <pc:sldMk cId="2737507626" sldId="318"/>
            <ac:spMk id="76" creationId="{D0BCBF8B-50A9-7AA7-427E-389FD6E37DAE}"/>
          </ac:spMkLst>
        </pc:spChg>
        <pc:spChg chg="add del mod">
          <ac:chgData name="swarna mani" userId="827f5ce51cca24a4" providerId="LiveId" clId="{924A4A50-53E2-4BD0-908C-F46CDE4C451D}" dt="2024-09-19T15:55:59.776" v="707"/>
          <ac:spMkLst>
            <pc:docMk/>
            <pc:sldMk cId="2737507626" sldId="318"/>
            <ac:spMk id="77" creationId="{7EC01FF1-DBA3-47FC-1353-0982D38450D4}"/>
          </ac:spMkLst>
        </pc:spChg>
        <pc:spChg chg="add mod">
          <ac:chgData name="swarna mani" userId="827f5ce51cca24a4" providerId="LiveId" clId="{924A4A50-53E2-4BD0-908C-F46CDE4C451D}" dt="2024-09-19T15:56:33.992" v="718" actId="1076"/>
          <ac:spMkLst>
            <pc:docMk/>
            <pc:sldMk cId="2737507626" sldId="318"/>
            <ac:spMk id="79" creationId="{19540C2B-2842-6278-4E79-854641E28EA9}"/>
          </ac:spMkLst>
        </pc:spChg>
        <pc:spChg chg="add mod">
          <ac:chgData name="swarna mani" userId="827f5ce51cca24a4" providerId="LiveId" clId="{924A4A50-53E2-4BD0-908C-F46CDE4C451D}" dt="2024-09-19T15:56:19.340" v="714" actId="1076"/>
          <ac:spMkLst>
            <pc:docMk/>
            <pc:sldMk cId="2737507626" sldId="318"/>
            <ac:spMk id="81" creationId="{8C9CDE51-82C0-2EF3-B39A-175F9597235F}"/>
          </ac:spMkLst>
        </pc:spChg>
        <pc:spChg chg="add mod">
          <ac:chgData name="swarna mani" userId="827f5ce51cca24a4" providerId="LiveId" clId="{924A4A50-53E2-4BD0-908C-F46CDE4C451D}" dt="2024-09-19T15:56:55.151" v="723" actId="1076"/>
          <ac:spMkLst>
            <pc:docMk/>
            <pc:sldMk cId="2737507626" sldId="318"/>
            <ac:spMk id="83" creationId="{0D23C27A-2BDA-9A44-9278-2D6304CC9B6F}"/>
          </ac:spMkLst>
        </pc:spChg>
        <pc:spChg chg="add mod">
          <ac:chgData name="swarna mani" userId="827f5ce51cca24a4" providerId="LiveId" clId="{924A4A50-53E2-4BD0-908C-F46CDE4C451D}" dt="2024-09-19T15:57:24.430" v="731" actId="1076"/>
          <ac:spMkLst>
            <pc:docMk/>
            <pc:sldMk cId="2737507626" sldId="318"/>
            <ac:spMk id="85" creationId="{3351DCF5-4AE8-F4B7-9553-1A246E531905}"/>
          </ac:spMkLst>
        </pc:spChg>
        <pc:spChg chg="add mod">
          <ac:chgData name="swarna mani" userId="827f5ce51cca24a4" providerId="LiveId" clId="{924A4A50-53E2-4BD0-908C-F46CDE4C451D}" dt="2024-09-19T15:58:16.464" v="739" actId="1076"/>
          <ac:spMkLst>
            <pc:docMk/>
            <pc:sldMk cId="2737507626" sldId="318"/>
            <ac:spMk id="89" creationId="{CC435683-C809-606E-CE64-36B252EFEA54}"/>
          </ac:spMkLst>
        </pc:spChg>
        <pc:spChg chg="add mod">
          <ac:chgData name="swarna mani" userId="827f5ce51cca24a4" providerId="LiveId" clId="{924A4A50-53E2-4BD0-908C-F46CDE4C451D}" dt="2024-09-19T15:59:39.209" v="754" actId="20577"/>
          <ac:spMkLst>
            <pc:docMk/>
            <pc:sldMk cId="2737507626" sldId="318"/>
            <ac:spMk id="98" creationId="{776B6620-AD1D-FE94-5CF0-B9BB796CE93A}"/>
          </ac:spMkLst>
        </pc:spChg>
        <pc:spChg chg="mod">
          <ac:chgData name="swarna mani" userId="827f5ce51cca24a4" providerId="LiveId" clId="{924A4A50-53E2-4BD0-908C-F46CDE4C451D}" dt="2024-09-20T02:31:09.938" v="1779" actId="1076"/>
          <ac:spMkLst>
            <pc:docMk/>
            <pc:sldMk cId="2737507626" sldId="318"/>
            <ac:spMk id="99" creationId="{F32661F8-0924-2E1B-2316-CD0CD0C8A52A}"/>
          </ac:spMkLst>
        </pc:spChg>
        <pc:spChg chg="add mod">
          <ac:chgData name="swarna mani" userId="827f5ce51cca24a4" providerId="LiveId" clId="{924A4A50-53E2-4BD0-908C-F46CDE4C451D}" dt="2024-09-19T16:01:00.788" v="774" actId="1076"/>
          <ac:spMkLst>
            <pc:docMk/>
            <pc:sldMk cId="2737507626" sldId="318"/>
            <ac:spMk id="100" creationId="{F05BB21B-AD47-9BE0-DFEA-606C8DFF0216}"/>
          </ac:spMkLst>
        </pc:spChg>
        <pc:spChg chg="add del mod">
          <ac:chgData name="swarna mani" userId="827f5ce51cca24a4" providerId="LiveId" clId="{924A4A50-53E2-4BD0-908C-F46CDE4C451D}" dt="2024-09-19T16:01:38.697" v="785"/>
          <ac:spMkLst>
            <pc:docMk/>
            <pc:sldMk cId="2737507626" sldId="318"/>
            <ac:spMk id="101" creationId="{21C26769-F22D-55D8-3A8D-87FDD589AD08}"/>
          </ac:spMkLst>
        </pc:spChg>
        <pc:spChg chg="add mod">
          <ac:chgData name="swarna mani" userId="827f5ce51cca24a4" providerId="LiveId" clId="{924A4A50-53E2-4BD0-908C-F46CDE4C451D}" dt="2024-09-19T16:02:02.084" v="794" actId="1076"/>
          <ac:spMkLst>
            <pc:docMk/>
            <pc:sldMk cId="2737507626" sldId="318"/>
            <ac:spMk id="103" creationId="{606A9B0B-565E-8AA1-5445-149CDC0335DE}"/>
          </ac:spMkLst>
        </pc:spChg>
        <pc:spChg chg="add mod">
          <ac:chgData name="swarna mani" userId="827f5ce51cca24a4" providerId="LiveId" clId="{924A4A50-53E2-4BD0-908C-F46CDE4C451D}" dt="2024-09-19T16:02:14.462" v="795" actId="1076"/>
          <ac:spMkLst>
            <pc:docMk/>
            <pc:sldMk cId="2737507626" sldId="318"/>
            <ac:spMk id="105" creationId="{F14D1940-8F28-6E64-4549-E0CFE2DB7767}"/>
          </ac:spMkLst>
        </pc:spChg>
        <pc:spChg chg="add mod">
          <ac:chgData name="swarna mani" userId="827f5ce51cca24a4" providerId="LiveId" clId="{924A4A50-53E2-4BD0-908C-F46CDE4C451D}" dt="2024-09-19T16:05:28.500" v="841" actId="1076"/>
          <ac:spMkLst>
            <pc:docMk/>
            <pc:sldMk cId="2737507626" sldId="318"/>
            <ac:spMk id="107" creationId="{8DE5553B-8F38-1409-3F36-E45DAC2D86AF}"/>
          </ac:spMkLst>
        </pc:spChg>
        <pc:spChg chg="add mod">
          <ac:chgData name="swarna mani" userId="827f5ce51cca24a4" providerId="LiveId" clId="{924A4A50-53E2-4BD0-908C-F46CDE4C451D}" dt="2024-09-19T16:03:50.351" v="821" actId="20577"/>
          <ac:spMkLst>
            <pc:docMk/>
            <pc:sldMk cId="2737507626" sldId="318"/>
            <ac:spMk id="109" creationId="{215B4190-84C4-23CA-37B5-7F08B02C21B0}"/>
          </ac:spMkLst>
        </pc:spChg>
        <pc:spChg chg="add mod">
          <ac:chgData name="swarna mani" userId="827f5ce51cca24a4" providerId="LiveId" clId="{924A4A50-53E2-4BD0-908C-F46CDE4C451D}" dt="2024-09-19T16:03:58.844" v="825" actId="20577"/>
          <ac:spMkLst>
            <pc:docMk/>
            <pc:sldMk cId="2737507626" sldId="318"/>
            <ac:spMk id="111" creationId="{0F14F89B-DE28-9B7A-22A8-AD20B7107FD3}"/>
          </ac:spMkLst>
        </pc:spChg>
        <pc:spChg chg="add mod">
          <ac:chgData name="swarna mani" userId="827f5ce51cca24a4" providerId="LiveId" clId="{924A4A50-53E2-4BD0-908C-F46CDE4C451D}" dt="2024-09-19T16:04:02.880" v="829" actId="20577"/>
          <ac:spMkLst>
            <pc:docMk/>
            <pc:sldMk cId="2737507626" sldId="318"/>
            <ac:spMk id="113" creationId="{2495CBBE-D050-4EAD-59A7-B0230254C893}"/>
          </ac:spMkLst>
        </pc:spChg>
        <pc:spChg chg="add mod">
          <ac:chgData name="swarna mani" userId="827f5ce51cca24a4" providerId="LiveId" clId="{924A4A50-53E2-4BD0-908C-F46CDE4C451D}" dt="2024-09-19T16:04:11.056" v="833" actId="20577"/>
          <ac:spMkLst>
            <pc:docMk/>
            <pc:sldMk cId="2737507626" sldId="318"/>
            <ac:spMk id="115" creationId="{9409651C-FD2D-BE3C-DFE5-30A8903856CE}"/>
          </ac:spMkLst>
        </pc:spChg>
        <pc:spChg chg="add mod">
          <ac:chgData name="swarna mani" userId="827f5ce51cca24a4" providerId="LiveId" clId="{924A4A50-53E2-4BD0-908C-F46CDE4C451D}" dt="2024-09-19T16:04:15.469" v="835" actId="20577"/>
          <ac:spMkLst>
            <pc:docMk/>
            <pc:sldMk cId="2737507626" sldId="318"/>
            <ac:spMk id="117" creationId="{BB835E48-8106-0328-C17D-B7C610AFBA01}"/>
          </ac:spMkLst>
        </pc:spChg>
        <pc:spChg chg="add mod">
          <ac:chgData name="swarna mani" userId="827f5ce51cca24a4" providerId="LiveId" clId="{924A4A50-53E2-4BD0-908C-F46CDE4C451D}" dt="2024-09-19T16:08:13.389" v="885"/>
          <ac:spMkLst>
            <pc:docMk/>
            <pc:sldMk cId="2737507626" sldId="318"/>
            <ac:spMk id="144" creationId="{9C0AE411-9A6F-9ADF-62D7-58ECAAFE3ECA}"/>
          </ac:spMkLst>
        </pc:spChg>
        <pc:spChg chg="add mod">
          <ac:chgData name="swarna mani" userId="827f5ce51cca24a4" providerId="LiveId" clId="{924A4A50-53E2-4BD0-908C-F46CDE4C451D}" dt="2024-09-19T16:08:01.675" v="884" actId="1582"/>
          <ac:spMkLst>
            <pc:docMk/>
            <pc:sldMk cId="2737507626" sldId="318"/>
            <ac:spMk id="145" creationId="{149F7E1D-3724-04DC-F92A-DFE8D7FF3E1C}"/>
          </ac:spMkLst>
        </pc:spChg>
        <pc:spChg chg="add mod">
          <ac:chgData name="swarna mani" userId="827f5ce51cca24a4" providerId="LiveId" clId="{924A4A50-53E2-4BD0-908C-F46CDE4C451D}" dt="2024-09-19T16:08:24.689" v="888" actId="1076"/>
          <ac:spMkLst>
            <pc:docMk/>
            <pc:sldMk cId="2737507626" sldId="318"/>
            <ac:spMk id="147" creationId="{8A2F4E7C-2116-9848-8D55-28F471E1D8A2}"/>
          </ac:spMkLst>
        </pc:spChg>
        <pc:spChg chg="add del mod">
          <ac:chgData name="swarna mani" userId="827f5ce51cca24a4" providerId="LiveId" clId="{924A4A50-53E2-4BD0-908C-F46CDE4C451D}" dt="2024-09-19T16:09:47.687" v="895" actId="478"/>
          <ac:spMkLst>
            <pc:docMk/>
            <pc:sldMk cId="2737507626" sldId="318"/>
            <ac:spMk id="149" creationId="{6ACF13CF-0BB2-347A-2C1F-FC5878704809}"/>
          </ac:spMkLst>
        </pc:spChg>
        <pc:cxnChg chg="add mod">
          <ac:chgData name="swarna mani" userId="827f5ce51cca24a4" providerId="LiveId" clId="{924A4A50-53E2-4BD0-908C-F46CDE4C451D}" dt="2024-09-19T15:13:03.527" v="472" actId="14100"/>
          <ac:cxnSpMkLst>
            <pc:docMk/>
            <pc:sldMk cId="2737507626" sldId="318"/>
            <ac:cxnSpMk id="4" creationId="{2868B6C3-8EF3-1C84-1E9D-2E3875A30337}"/>
          </ac:cxnSpMkLst>
        </pc:cxnChg>
        <pc:cxnChg chg="add mod">
          <ac:chgData name="swarna mani" userId="827f5ce51cca24a4" providerId="LiveId" clId="{924A4A50-53E2-4BD0-908C-F46CDE4C451D}" dt="2024-09-19T15:12:27.122" v="469" actId="1076"/>
          <ac:cxnSpMkLst>
            <pc:docMk/>
            <pc:sldMk cId="2737507626" sldId="318"/>
            <ac:cxnSpMk id="6" creationId="{6A4ABEDB-8FA8-4BCD-A842-B2A557D1860C}"/>
          </ac:cxnSpMkLst>
        </pc:cxnChg>
        <pc:cxnChg chg="add mod">
          <ac:chgData name="swarna mani" userId="827f5ce51cca24a4" providerId="LiveId" clId="{924A4A50-53E2-4BD0-908C-F46CDE4C451D}" dt="2024-09-19T15:12:23.961" v="468" actId="1076"/>
          <ac:cxnSpMkLst>
            <pc:docMk/>
            <pc:sldMk cId="2737507626" sldId="318"/>
            <ac:cxnSpMk id="8" creationId="{CD20B7DF-8C63-CB7E-CF03-4A602A5C040B}"/>
          </ac:cxnSpMkLst>
        </pc:cxnChg>
        <pc:cxnChg chg="add mod">
          <ac:chgData name="swarna mani" userId="827f5ce51cca24a4" providerId="LiveId" clId="{924A4A50-53E2-4BD0-908C-F46CDE4C451D}" dt="2024-09-19T14:51:35.638" v="82" actId="1076"/>
          <ac:cxnSpMkLst>
            <pc:docMk/>
            <pc:sldMk cId="2737507626" sldId="318"/>
            <ac:cxnSpMk id="10" creationId="{AFD4A822-8E31-14A3-C2F8-AE2683F9958D}"/>
          </ac:cxnSpMkLst>
        </pc:cxnChg>
        <pc:cxnChg chg="add mod">
          <ac:chgData name="swarna mani" userId="827f5ce51cca24a4" providerId="LiveId" clId="{924A4A50-53E2-4BD0-908C-F46CDE4C451D}" dt="2024-09-19T15:12:21.526" v="467" actId="1076"/>
          <ac:cxnSpMkLst>
            <pc:docMk/>
            <pc:sldMk cId="2737507626" sldId="318"/>
            <ac:cxnSpMk id="12" creationId="{253F6DF4-CB7C-DA77-3B7D-BA67EB1E4744}"/>
          </ac:cxnSpMkLst>
        </pc:cxnChg>
        <pc:cxnChg chg="add mod">
          <ac:chgData name="swarna mani" userId="827f5ce51cca24a4" providerId="LiveId" clId="{924A4A50-53E2-4BD0-908C-F46CDE4C451D}" dt="2024-09-19T15:12:15.920" v="466" actId="1076"/>
          <ac:cxnSpMkLst>
            <pc:docMk/>
            <pc:sldMk cId="2737507626" sldId="318"/>
            <ac:cxnSpMk id="14" creationId="{87952409-7A85-8D1C-9F33-F7219E1DD07C}"/>
          </ac:cxnSpMkLst>
        </pc:cxnChg>
        <pc:cxnChg chg="add mod">
          <ac:chgData name="swarna mani" userId="827f5ce51cca24a4" providerId="LiveId" clId="{924A4A50-53E2-4BD0-908C-F46CDE4C451D}" dt="2024-09-19T15:13:58.462" v="480" actId="1582"/>
          <ac:cxnSpMkLst>
            <pc:docMk/>
            <pc:sldMk cId="2737507626" sldId="318"/>
            <ac:cxnSpMk id="20" creationId="{0134BFCC-412C-DF91-2F8A-BE69CB968E1A}"/>
          </ac:cxnSpMkLst>
        </pc:cxnChg>
        <pc:cxnChg chg="add mod">
          <ac:chgData name="swarna mani" userId="827f5ce51cca24a4" providerId="LiveId" clId="{924A4A50-53E2-4BD0-908C-F46CDE4C451D}" dt="2024-09-19T15:15:56.191" v="535" actId="14100"/>
          <ac:cxnSpMkLst>
            <pc:docMk/>
            <pc:sldMk cId="2737507626" sldId="318"/>
            <ac:cxnSpMk id="25" creationId="{AB65158F-78FA-8948-E9C1-95306CAA555C}"/>
          </ac:cxnSpMkLst>
        </pc:cxnChg>
        <pc:cxnChg chg="add mod">
          <ac:chgData name="swarna mani" userId="827f5ce51cca24a4" providerId="LiveId" clId="{924A4A50-53E2-4BD0-908C-F46CDE4C451D}" dt="2024-09-19T15:16:24.039" v="537" actId="13822"/>
          <ac:cxnSpMkLst>
            <pc:docMk/>
            <pc:sldMk cId="2737507626" sldId="318"/>
            <ac:cxnSpMk id="28" creationId="{BD4253BA-5EEE-5A7F-7D3F-A178FF01B57B}"/>
          </ac:cxnSpMkLst>
        </pc:cxnChg>
        <pc:cxnChg chg="add del mod">
          <ac:chgData name="swarna mani" userId="827f5ce51cca24a4" providerId="LiveId" clId="{924A4A50-53E2-4BD0-908C-F46CDE4C451D}" dt="2024-09-19T15:16:33.286" v="540" actId="478"/>
          <ac:cxnSpMkLst>
            <pc:docMk/>
            <pc:sldMk cId="2737507626" sldId="318"/>
            <ac:cxnSpMk id="30" creationId="{DE61BEAA-37B8-0E7A-0657-2500EEEF2188}"/>
          </ac:cxnSpMkLst>
        </pc:cxnChg>
        <pc:cxnChg chg="add mod">
          <ac:chgData name="swarna mani" userId="827f5ce51cca24a4" providerId="LiveId" clId="{924A4A50-53E2-4BD0-908C-F46CDE4C451D}" dt="2024-09-19T15:17:02.403" v="548" actId="1076"/>
          <ac:cxnSpMkLst>
            <pc:docMk/>
            <pc:sldMk cId="2737507626" sldId="318"/>
            <ac:cxnSpMk id="32" creationId="{8114F048-593F-42D0-FF3A-34BBB22F507B}"/>
          </ac:cxnSpMkLst>
        </pc:cxnChg>
        <pc:cxnChg chg="add mod">
          <ac:chgData name="swarna mani" userId="827f5ce51cca24a4" providerId="LiveId" clId="{924A4A50-53E2-4BD0-908C-F46CDE4C451D}" dt="2024-09-19T15:23:04.780" v="648" actId="13822"/>
          <ac:cxnSpMkLst>
            <pc:docMk/>
            <pc:sldMk cId="2737507626" sldId="318"/>
            <ac:cxnSpMk id="53" creationId="{D86A9D84-4F6E-1AD4-BBB7-40180640A7E9}"/>
          </ac:cxnSpMkLst>
        </pc:cxnChg>
        <pc:cxnChg chg="add mod">
          <ac:chgData name="swarna mani" userId="827f5ce51cca24a4" providerId="LiveId" clId="{924A4A50-53E2-4BD0-908C-F46CDE4C451D}" dt="2024-09-19T17:05:05.786" v="913" actId="14100"/>
          <ac:cxnSpMkLst>
            <pc:docMk/>
            <pc:sldMk cId="2737507626" sldId="318"/>
            <ac:cxnSpMk id="55" creationId="{F95672CC-A8CD-87F4-43F8-A349371A3F67}"/>
          </ac:cxnSpMkLst>
        </pc:cxnChg>
        <pc:cxnChg chg="add del mod">
          <ac:chgData name="swarna mani" userId="827f5ce51cca24a4" providerId="LiveId" clId="{924A4A50-53E2-4BD0-908C-F46CDE4C451D}" dt="2024-09-19T15:25:16.480" v="658" actId="478"/>
          <ac:cxnSpMkLst>
            <pc:docMk/>
            <pc:sldMk cId="2737507626" sldId="318"/>
            <ac:cxnSpMk id="59" creationId="{227C39E0-A798-55CA-BE33-CD55865A3CB7}"/>
          </ac:cxnSpMkLst>
        </pc:cxnChg>
        <pc:cxnChg chg="add mod">
          <ac:chgData name="swarna mani" userId="827f5ce51cca24a4" providerId="LiveId" clId="{924A4A50-53E2-4BD0-908C-F46CDE4C451D}" dt="2024-09-19T17:04:28.446" v="909" actId="14100"/>
          <ac:cxnSpMkLst>
            <pc:docMk/>
            <pc:sldMk cId="2737507626" sldId="318"/>
            <ac:cxnSpMk id="62" creationId="{4DAB975F-6229-4737-3F8C-789EBCF90256}"/>
          </ac:cxnSpMkLst>
        </pc:cxnChg>
        <pc:cxnChg chg="add mod">
          <ac:chgData name="swarna mani" userId="827f5ce51cca24a4" providerId="LiveId" clId="{924A4A50-53E2-4BD0-908C-F46CDE4C451D}" dt="2024-09-19T15:59:32.333" v="751" actId="14100"/>
          <ac:cxnSpMkLst>
            <pc:docMk/>
            <pc:sldMk cId="2737507626" sldId="318"/>
            <ac:cxnSpMk id="65" creationId="{BBAB56B2-E513-1908-2823-A96C35B37DE9}"/>
          </ac:cxnSpMkLst>
        </pc:cxnChg>
        <pc:cxnChg chg="add mod">
          <ac:chgData name="swarna mani" userId="827f5ce51cca24a4" providerId="LiveId" clId="{924A4A50-53E2-4BD0-908C-F46CDE4C451D}" dt="2024-09-19T15:54:31.224" v="683" actId="1076"/>
          <ac:cxnSpMkLst>
            <pc:docMk/>
            <pc:sldMk cId="2737507626" sldId="318"/>
            <ac:cxnSpMk id="68" creationId="{FF818FBB-C49A-3017-2A3A-8E6FDE86BB2B}"/>
          </ac:cxnSpMkLst>
        </pc:cxnChg>
        <pc:cxnChg chg="add mod">
          <ac:chgData name="swarna mani" userId="827f5ce51cca24a4" providerId="LiveId" clId="{924A4A50-53E2-4BD0-908C-F46CDE4C451D}" dt="2024-09-19T15:54:49.871" v="688" actId="1076"/>
          <ac:cxnSpMkLst>
            <pc:docMk/>
            <pc:sldMk cId="2737507626" sldId="318"/>
            <ac:cxnSpMk id="69" creationId="{89CF367B-3808-27F2-6288-08558EE0D760}"/>
          </ac:cxnSpMkLst>
        </pc:cxnChg>
        <pc:cxnChg chg="add mod">
          <ac:chgData name="swarna mani" userId="827f5ce51cca24a4" providerId="LiveId" clId="{924A4A50-53E2-4BD0-908C-F46CDE4C451D}" dt="2024-09-19T15:54:46.850" v="687" actId="1076"/>
          <ac:cxnSpMkLst>
            <pc:docMk/>
            <pc:sldMk cId="2737507626" sldId="318"/>
            <ac:cxnSpMk id="70" creationId="{17223FCA-A627-5018-0760-C202B3B3B046}"/>
          </ac:cxnSpMkLst>
        </pc:cxnChg>
        <pc:cxnChg chg="add mod">
          <ac:chgData name="swarna mani" userId="827f5ce51cca24a4" providerId="LiveId" clId="{924A4A50-53E2-4BD0-908C-F46CDE4C451D}" dt="2024-09-19T15:54:42.840" v="686" actId="1076"/>
          <ac:cxnSpMkLst>
            <pc:docMk/>
            <pc:sldMk cId="2737507626" sldId="318"/>
            <ac:cxnSpMk id="71" creationId="{E7C02420-F81D-62C6-BDCD-4DBBD25630F7}"/>
          </ac:cxnSpMkLst>
        </pc:cxnChg>
        <pc:cxnChg chg="add mod">
          <ac:chgData name="swarna mani" userId="827f5ce51cca24a4" providerId="LiveId" clId="{924A4A50-53E2-4BD0-908C-F46CDE4C451D}" dt="2024-09-19T15:57:28.172" v="732" actId="1076"/>
          <ac:cxnSpMkLst>
            <pc:docMk/>
            <pc:sldMk cId="2737507626" sldId="318"/>
            <ac:cxnSpMk id="72" creationId="{957948CF-AD39-9B5A-46C6-094BEA434ED3}"/>
          </ac:cxnSpMkLst>
        </pc:cxnChg>
        <pc:cxnChg chg="add mod">
          <ac:chgData name="swarna mani" userId="827f5ce51cca24a4" providerId="LiveId" clId="{924A4A50-53E2-4BD0-908C-F46CDE4C451D}" dt="2024-09-19T15:57:20.864" v="730" actId="1076"/>
          <ac:cxnSpMkLst>
            <pc:docMk/>
            <pc:sldMk cId="2737507626" sldId="318"/>
            <ac:cxnSpMk id="73" creationId="{C264AEA1-2B31-6323-E76A-1467E384C7AD}"/>
          </ac:cxnSpMkLst>
        </pc:cxnChg>
        <pc:cxnChg chg="add mod">
          <ac:chgData name="swarna mani" userId="827f5ce51cca24a4" providerId="LiveId" clId="{924A4A50-53E2-4BD0-908C-F46CDE4C451D}" dt="2024-09-19T15:57:40.377" v="734" actId="13822"/>
          <ac:cxnSpMkLst>
            <pc:docMk/>
            <pc:sldMk cId="2737507626" sldId="318"/>
            <ac:cxnSpMk id="87" creationId="{93A9CB07-8C07-D5A1-7AD4-38D900E4F7BB}"/>
          </ac:cxnSpMkLst>
        </pc:cxnChg>
        <pc:cxnChg chg="add mod">
          <ac:chgData name="swarna mani" userId="827f5ce51cca24a4" providerId="LiveId" clId="{924A4A50-53E2-4BD0-908C-F46CDE4C451D}" dt="2024-09-19T15:59:29.284" v="750" actId="13822"/>
          <ac:cxnSpMkLst>
            <pc:docMk/>
            <pc:sldMk cId="2737507626" sldId="318"/>
            <ac:cxnSpMk id="91" creationId="{E7362902-6EEC-9AA9-4E36-529365872FEA}"/>
          </ac:cxnSpMkLst>
        </pc:cxnChg>
        <pc:cxnChg chg="add del">
          <ac:chgData name="swarna mani" userId="827f5ce51cca24a4" providerId="LiveId" clId="{924A4A50-53E2-4BD0-908C-F46CDE4C451D}" dt="2024-09-19T16:05:08.517" v="837" actId="478"/>
          <ac:cxnSpMkLst>
            <pc:docMk/>
            <pc:sldMk cId="2737507626" sldId="318"/>
            <ac:cxnSpMk id="119" creationId="{ACE59D19-E0C5-262B-6DFF-ED0F06CA152E}"/>
          </ac:cxnSpMkLst>
        </pc:cxnChg>
        <pc:cxnChg chg="add del mod">
          <ac:chgData name="swarna mani" userId="827f5ce51cca24a4" providerId="LiveId" clId="{924A4A50-53E2-4BD0-908C-F46CDE4C451D}" dt="2024-09-19T16:05:25.035" v="840" actId="478"/>
          <ac:cxnSpMkLst>
            <pc:docMk/>
            <pc:sldMk cId="2737507626" sldId="318"/>
            <ac:cxnSpMk id="121" creationId="{A0DE8B5F-A6A9-36D7-E006-D2BC85478676}"/>
          </ac:cxnSpMkLst>
        </pc:cxnChg>
        <pc:cxnChg chg="add mod">
          <ac:chgData name="swarna mani" userId="827f5ce51cca24a4" providerId="LiveId" clId="{924A4A50-53E2-4BD0-908C-F46CDE4C451D}" dt="2024-09-19T16:06:05.481" v="856" actId="14100"/>
          <ac:cxnSpMkLst>
            <pc:docMk/>
            <pc:sldMk cId="2737507626" sldId="318"/>
            <ac:cxnSpMk id="122" creationId="{168509FA-A695-C7D0-1BCE-DDC15B77033A}"/>
          </ac:cxnSpMkLst>
        </pc:cxnChg>
        <pc:cxnChg chg="add mod">
          <ac:chgData name="swarna mani" userId="827f5ce51cca24a4" providerId="LiveId" clId="{924A4A50-53E2-4BD0-908C-F46CDE4C451D}" dt="2024-09-19T16:05:44.344" v="851" actId="1076"/>
          <ac:cxnSpMkLst>
            <pc:docMk/>
            <pc:sldMk cId="2737507626" sldId="318"/>
            <ac:cxnSpMk id="123" creationId="{A7002AF8-47DD-5403-CD48-EBD5074B6F08}"/>
          </ac:cxnSpMkLst>
        </pc:cxnChg>
        <pc:cxnChg chg="add mod">
          <ac:chgData name="swarna mani" userId="827f5ce51cca24a4" providerId="LiveId" clId="{924A4A50-53E2-4BD0-908C-F46CDE4C451D}" dt="2024-09-19T16:05:41.311" v="850" actId="14100"/>
          <ac:cxnSpMkLst>
            <pc:docMk/>
            <pc:sldMk cId="2737507626" sldId="318"/>
            <ac:cxnSpMk id="124" creationId="{8C2DB7D1-501F-04E3-D371-7D5604CE1714}"/>
          </ac:cxnSpMkLst>
        </pc:cxnChg>
        <pc:cxnChg chg="add mod">
          <ac:chgData name="swarna mani" userId="827f5ce51cca24a4" providerId="LiveId" clId="{924A4A50-53E2-4BD0-908C-F46CDE4C451D}" dt="2024-09-19T16:06:28.910" v="860" actId="14100"/>
          <ac:cxnSpMkLst>
            <pc:docMk/>
            <pc:sldMk cId="2737507626" sldId="318"/>
            <ac:cxnSpMk id="125" creationId="{902BE4B1-18A8-740F-F8F1-DDD20D7EF4F8}"/>
          </ac:cxnSpMkLst>
        </pc:cxnChg>
        <pc:cxnChg chg="add mod">
          <ac:chgData name="swarna mani" userId="827f5ce51cca24a4" providerId="LiveId" clId="{924A4A50-53E2-4BD0-908C-F46CDE4C451D}" dt="2024-09-19T16:06:20.721" v="858" actId="14100"/>
          <ac:cxnSpMkLst>
            <pc:docMk/>
            <pc:sldMk cId="2737507626" sldId="318"/>
            <ac:cxnSpMk id="126" creationId="{8E9732FD-F5FC-BAE8-F9DA-14C3765AEF4D}"/>
          </ac:cxnSpMkLst>
        </pc:cxnChg>
        <pc:cxnChg chg="add mod">
          <ac:chgData name="swarna mani" userId="827f5ce51cca24a4" providerId="LiveId" clId="{924A4A50-53E2-4BD0-908C-F46CDE4C451D}" dt="2024-09-19T16:07:13.236" v="875" actId="1076"/>
          <ac:cxnSpMkLst>
            <pc:docMk/>
            <pc:sldMk cId="2737507626" sldId="318"/>
            <ac:cxnSpMk id="127" creationId="{24CC7D24-6B12-6D37-D095-25CD4198D356}"/>
          </ac:cxnSpMkLst>
        </pc:cxnChg>
        <pc:cxnChg chg="add mod">
          <ac:chgData name="swarna mani" userId="827f5ce51cca24a4" providerId="LiveId" clId="{924A4A50-53E2-4BD0-908C-F46CDE4C451D}" dt="2024-09-19T16:05:50.479" v="852" actId="1076"/>
          <ac:cxnSpMkLst>
            <pc:docMk/>
            <pc:sldMk cId="2737507626" sldId="318"/>
            <ac:cxnSpMk id="128" creationId="{F5E2B8B6-A741-18C5-B1F0-EF823BA4D469}"/>
          </ac:cxnSpMkLst>
        </pc:cxnChg>
        <pc:cxnChg chg="add mod">
          <ac:chgData name="swarna mani" userId="827f5ce51cca24a4" providerId="LiveId" clId="{924A4A50-53E2-4BD0-908C-F46CDE4C451D}" dt="2024-09-19T16:07:08.348" v="874" actId="14100"/>
          <ac:cxnSpMkLst>
            <pc:docMk/>
            <pc:sldMk cId="2737507626" sldId="318"/>
            <ac:cxnSpMk id="134" creationId="{03CBDA2B-AD2B-F9A6-60A7-E1017BFAB8A8}"/>
          </ac:cxnSpMkLst>
        </pc:cxnChg>
        <pc:cxnChg chg="add mod">
          <ac:chgData name="swarna mani" userId="827f5ce51cca24a4" providerId="LiveId" clId="{924A4A50-53E2-4BD0-908C-F46CDE4C451D}" dt="2024-09-19T16:07:01.247" v="871" actId="14100"/>
          <ac:cxnSpMkLst>
            <pc:docMk/>
            <pc:sldMk cId="2737507626" sldId="318"/>
            <ac:cxnSpMk id="135" creationId="{B4A187BA-8F5F-DF9B-18A0-C8A1430153AF}"/>
          </ac:cxnSpMkLst>
        </pc:cxnChg>
        <pc:cxnChg chg="add mod">
          <ac:chgData name="swarna mani" userId="827f5ce51cca24a4" providerId="LiveId" clId="{924A4A50-53E2-4BD0-908C-F46CDE4C451D}" dt="2024-09-19T16:06:50.234" v="869" actId="14100"/>
          <ac:cxnSpMkLst>
            <pc:docMk/>
            <pc:sldMk cId="2737507626" sldId="318"/>
            <ac:cxnSpMk id="136" creationId="{CEC407C7-A900-FEE5-D5F1-5F32BC7EAF41}"/>
          </ac:cxnSpMkLst>
        </pc:cxnChg>
        <pc:cxnChg chg="add mod">
          <ac:chgData name="swarna mani" userId="827f5ce51cca24a4" providerId="LiveId" clId="{924A4A50-53E2-4BD0-908C-F46CDE4C451D}" dt="2024-09-19T16:06:41.754" v="866" actId="14100"/>
          <ac:cxnSpMkLst>
            <pc:docMk/>
            <pc:sldMk cId="2737507626" sldId="318"/>
            <ac:cxnSpMk id="137" creationId="{5EE2391C-112B-64E7-CDC3-C1E58AA515BC}"/>
          </ac:cxnSpMkLst>
        </pc:cxnChg>
      </pc:sldChg>
      <pc:sldChg chg="addSp delSp modSp new mod ord">
        <pc:chgData name="swarna mani" userId="827f5ce51cca24a4" providerId="LiveId" clId="{924A4A50-53E2-4BD0-908C-F46CDE4C451D}" dt="2024-09-19T15:11:11.222" v="463"/>
        <pc:sldMkLst>
          <pc:docMk/>
          <pc:sldMk cId="1559559755" sldId="319"/>
        </pc:sldMkLst>
        <pc:spChg chg="add del mod">
          <ac:chgData name="swarna mani" userId="827f5ce51cca24a4" providerId="LiveId" clId="{924A4A50-53E2-4BD0-908C-F46CDE4C451D}" dt="2024-09-19T14:56:25.466" v="92"/>
          <ac:spMkLst>
            <pc:docMk/>
            <pc:sldMk cId="1559559755" sldId="319"/>
            <ac:spMk id="2" creationId="{83F6E94B-59D1-7A2E-4D1B-49EC98AD6B46}"/>
          </ac:spMkLst>
        </pc:spChg>
        <pc:spChg chg="add mod">
          <ac:chgData name="swarna mani" userId="827f5ce51cca24a4" providerId="LiveId" clId="{924A4A50-53E2-4BD0-908C-F46CDE4C451D}" dt="2024-09-19T15:07:43.545" v="441" actId="1076"/>
          <ac:spMkLst>
            <pc:docMk/>
            <pc:sldMk cId="1559559755" sldId="319"/>
            <ac:spMk id="3" creationId="{11543520-B5AC-8F6E-1767-947D130A1255}"/>
          </ac:spMkLst>
        </pc:spChg>
        <pc:spChg chg="add mod">
          <ac:chgData name="swarna mani" userId="827f5ce51cca24a4" providerId="LiveId" clId="{924A4A50-53E2-4BD0-908C-F46CDE4C451D}" dt="2024-09-19T14:59:32.240" v="119" actId="20577"/>
          <ac:spMkLst>
            <pc:docMk/>
            <pc:sldMk cId="1559559755" sldId="319"/>
            <ac:spMk id="4" creationId="{2CF55D32-3FB7-A575-F15A-4560637252C4}"/>
          </ac:spMkLst>
        </pc:spChg>
        <pc:spChg chg="add mod">
          <ac:chgData name="swarna mani" userId="827f5ce51cca24a4" providerId="LiveId" clId="{924A4A50-53E2-4BD0-908C-F46CDE4C451D}" dt="2024-09-19T15:00:11.367" v="146" actId="207"/>
          <ac:spMkLst>
            <pc:docMk/>
            <pc:sldMk cId="1559559755" sldId="319"/>
            <ac:spMk id="5" creationId="{954081D4-5993-D51E-B088-28FF9B6983AF}"/>
          </ac:spMkLst>
        </pc:spChg>
        <pc:spChg chg="add mod">
          <ac:chgData name="swarna mani" userId="827f5ce51cca24a4" providerId="LiveId" clId="{924A4A50-53E2-4BD0-908C-F46CDE4C451D}" dt="2024-09-19T15:00:21.099" v="153" actId="207"/>
          <ac:spMkLst>
            <pc:docMk/>
            <pc:sldMk cId="1559559755" sldId="319"/>
            <ac:spMk id="6" creationId="{63BC9088-65BB-1831-E8C2-C7092B597D22}"/>
          </ac:spMkLst>
        </pc:spChg>
        <pc:spChg chg="add mod">
          <ac:chgData name="swarna mani" userId="827f5ce51cca24a4" providerId="LiveId" clId="{924A4A50-53E2-4BD0-908C-F46CDE4C451D}" dt="2024-09-19T15:00:30.382" v="160" actId="207"/>
          <ac:spMkLst>
            <pc:docMk/>
            <pc:sldMk cId="1559559755" sldId="319"/>
            <ac:spMk id="7" creationId="{55266EE8-C7FB-3000-94AD-8E1A475D03E8}"/>
          </ac:spMkLst>
        </pc:spChg>
        <pc:spChg chg="add mod">
          <ac:chgData name="swarna mani" userId="827f5ce51cca24a4" providerId="LiveId" clId="{924A4A50-53E2-4BD0-908C-F46CDE4C451D}" dt="2024-09-19T14:59:56.596" v="128" actId="207"/>
          <ac:spMkLst>
            <pc:docMk/>
            <pc:sldMk cId="1559559755" sldId="319"/>
            <ac:spMk id="8" creationId="{40F3CE20-CEF3-DDDA-8393-595DD90C16CE}"/>
          </ac:spMkLst>
        </pc:spChg>
        <pc:spChg chg="add mod">
          <ac:chgData name="swarna mani" userId="827f5ce51cca24a4" providerId="LiveId" clId="{924A4A50-53E2-4BD0-908C-F46CDE4C451D}" dt="2024-09-19T15:00:45.830" v="179" actId="207"/>
          <ac:spMkLst>
            <pc:docMk/>
            <pc:sldMk cId="1559559755" sldId="319"/>
            <ac:spMk id="9" creationId="{F1B0351C-993E-5DB7-F0E9-70F8D58C8CAF}"/>
          </ac:spMkLst>
        </pc:spChg>
        <pc:spChg chg="add mod">
          <ac:chgData name="swarna mani" userId="827f5ce51cca24a4" providerId="LiveId" clId="{924A4A50-53E2-4BD0-908C-F46CDE4C451D}" dt="2024-09-19T15:01:43.727" v="191" actId="1076"/>
          <ac:spMkLst>
            <pc:docMk/>
            <pc:sldMk cId="1559559755" sldId="319"/>
            <ac:spMk id="10" creationId="{43EC1D62-2204-E09E-AC12-28891907B4E8}"/>
          </ac:spMkLst>
        </pc:spChg>
        <pc:spChg chg="add mod">
          <ac:chgData name="swarna mani" userId="827f5ce51cca24a4" providerId="LiveId" clId="{924A4A50-53E2-4BD0-908C-F46CDE4C451D}" dt="2024-09-19T15:02:47.808" v="208" actId="14100"/>
          <ac:spMkLst>
            <pc:docMk/>
            <pc:sldMk cId="1559559755" sldId="319"/>
            <ac:spMk id="12" creationId="{C94A2BA4-DD96-ADA3-3924-67B2079B3742}"/>
          </ac:spMkLst>
        </pc:spChg>
        <pc:spChg chg="add mod">
          <ac:chgData name="swarna mani" userId="827f5ce51cca24a4" providerId="LiveId" clId="{924A4A50-53E2-4BD0-908C-F46CDE4C451D}" dt="2024-09-19T15:02:39.029" v="203" actId="14100"/>
          <ac:spMkLst>
            <pc:docMk/>
            <pc:sldMk cId="1559559755" sldId="319"/>
            <ac:spMk id="14" creationId="{87B68933-EE61-ADC5-CD7F-838FD0DCBEC1}"/>
          </ac:spMkLst>
        </pc:spChg>
        <pc:spChg chg="add mod">
          <ac:chgData name="swarna mani" userId="827f5ce51cca24a4" providerId="LiveId" clId="{924A4A50-53E2-4BD0-908C-F46CDE4C451D}" dt="2024-09-19T15:07:39.345" v="440" actId="1076"/>
          <ac:spMkLst>
            <pc:docMk/>
            <pc:sldMk cId="1559559755" sldId="319"/>
            <ac:spMk id="16" creationId="{388C42EB-46D0-F783-F042-B8CFA4EB16B4}"/>
          </ac:spMkLst>
        </pc:spChg>
        <pc:spChg chg="add mod">
          <ac:chgData name="swarna mani" userId="827f5ce51cca24a4" providerId="LiveId" clId="{924A4A50-53E2-4BD0-908C-F46CDE4C451D}" dt="2024-09-19T15:03:03.862" v="214" actId="14100"/>
          <ac:spMkLst>
            <pc:docMk/>
            <pc:sldMk cId="1559559755" sldId="319"/>
            <ac:spMk id="18" creationId="{4364AF81-35F3-25CC-96EF-DF770E286828}"/>
          </ac:spMkLst>
        </pc:spChg>
        <pc:spChg chg="add mod">
          <ac:chgData name="swarna mani" userId="827f5ce51cca24a4" providerId="LiveId" clId="{924A4A50-53E2-4BD0-908C-F46CDE4C451D}" dt="2024-09-19T15:02:56.160" v="211" actId="14100"/>
          <ac:spMkLst>
            <pc:docMk/>
            <pc:sldMk cId="1559559755" sldId="319"/>
            <ac:spMk id="20" creationId="{872B9D21-FD33-F325-B5EC-40110AD2078D}"/>
          </ac:spMkLst>
        </pc:spChg>
        <pc:spChg chg="add mod">
          <ac:chgData name="swarna mani" userId="827f5ce51cca24a4" providerId="LiveId" clId="{924A4A50-53E2-4BD0-908C-F46CDE4C451D}" dt="2024-09-19T15:08:06.447" v="443" actId="2711"/>
          <ac:spMkLst>
            <pc:docMk/>
            <pc:sldMk cId="1559559755" sldId="319"/>
            <ac:spMk id="21" creationId="{2C51D6D9-C6CF-DBEA-87AC-4173FC2636E2}"/>
          </ac:spMkLst>
        </pc:spChg>
        <pc:spChg chg="add mod">
          <ac:chgData name="swarna mani" userId="827f5ce51cca24a4" providerId="LiveId" clId="{924A4A50-53E2-4BD0-908C-F46CDE4C451D}" dt="2024-09-19T15:09:46.456" v="455" actId="14100"/>
          <ac:spMkLst>
            <pc:docMk/>
            <pc:sldMk cId="1559559755" sldId="319"/>
            <ac:spMk id="22" creationId="{E847B2E3-AD04-A204-C81B-94C56CC2FD20}"/>
          </ac:spMkLst>
        </pc:spChg>
        <pc:spChg chg="add mod">
          <ac:chgData name="swarna mani" userId="827f5ce51cca24a4" providerId="LiveId" clId="{924A4A50-53E2-4BD0-908C-F46CDE4C451D}" dt="2024-09-19T15:08:46.776" v="449" actId="2711"/>
          <ac:spMkLst>
            <pc:docMk/>
            <pc:sldMk cId="1559559755" sldId="319"/>
            <ac:spMk id="24" creationId="{516E38E2-2E2F-F582-9FA6-A94E12D078ED}"/>
          </ac:spMkLst>
        </pc:spChg>
        <pc:spChg chg="add mod">
          <ac:chgData name="swarna mani" userId="827f5ce51cca24a4" providerId="LiveId" clId="{924A4A50-53E2-4BD0-908C-F46CDE4C451D}" dt="2024-09-19T15:10:20.079" v="459" actId="1582"/>
          <ac:spMkLst>
            <pc:docMk/>
            <pc:sldMk cId="1559559755" sldId="319"/>
            <ac:spMk id="25" creationId="{A2251026-5D55-6D8A-80D8-D6ED1D9D8769}"/>
          </ac:spMkLst>
        </pc:spChg>
      </pc:sldChg>
      <pc:sldChg chg="addSp delSp modSp new mod">
        <pc:chgData name="swarna mani" userId="827f5ce51cca24a4" providerId="LiveId" clId="{924A4A50-53E2-4BD0-908C-F46CDE4C451D}" dt="2024-09-19T17:23:28.282" v="953" actId="207"/>
        <pc:sldMkLst>
          <pc:docMk/>
          <pc:sldMk cId="2686570266" sldId="320"/>
        </pc:sldMkLst>
        <pc:spChg chg="add del mod">
          <ac:chgData name="swarna mani" userId="827f5ce51cca24a4" providerId="LiveId" clId="{924A4A50-53E2-4BD0-908C-F46CDE4C451D}" dt="2024-09-19T17:09:43.032" v="917" actId="12084"/>
          <ac:spMkLst>
            <pc:docMk/>
            <pc:sldMk cId="2686570266" sldId="320"/>
            <ac:spMk id="3" creationId="{C2559A82-1B94-018B-42B0-3F2AC4E34E26}"/>
          </ac:spMkLst>
        </pc:spChg>
        <pc:graphicFrameChg chg="add mod modGraphic">
          <ac:chgData name="swarna mani" userId="827f5ce51cca24a4" providerId="LiveId" clId="{924A4A50-53E2-4BD0-908C-F46CDE4C451D}" dt="2024-09-19T17:23:28.282" v="953" actId="207"/>
          <ac:graphicFrameMkLst>
            <pc:docMk/>
            <pc:sldMk cId="2686570266" sldId="320"/>
            <ac:graphicFrameMk id="4" creationId="{1DB7D614-4744-B6AD-5984-BF88E82BCFB0}"/>
          </ac:graphicFrameMkLst>
        </pc:graphicFrameChg>
        <pc:picChg chg="add del mod">
          <ac:chgData name="swarna mani" userId="827f5ce51cca24a4" providerId="LiveId" clId="{924A4A50-53E2-4BD0-908C-F46CDE4C451D}" dt="2024-09-19T17:22:19.713" v="946" actId="478"/>
          <ac:picMkLst>
            <pc:docMk/>
            <pc:sldMk cId="2686570266" sldId="320"/>
            <ac:picMk id="6" creationId="{A97A7916-0D85-2B9F-A267-F3AF0B4D2B95}"/>
          </ac:picMkLst>
        </pc:picChg>
      </pc:sldChg>
      <pc:sldChg chg="addSp delSp modSp new mod ord">
        <pc:chgData name="swarna mani" userId="827f5ce51cca24a4" providerId="LiveId" clId="{924A4A50-53E2-4BD0-908C-F46CDE4C451D}" dt="2024-09-19T18:34:52.725" v="1758" actId="20577"/>
        <pc:sldMkLst>
          <pc:docMk/>
          <pc:sldMk cId="2236944274" sldId="321"/>
        </pc:sldMkLst>
        <pc:spChg chg="add mod">
          <ac:chgData name="swarna mani" userId="827f5ce51cca24a4" providerId="LiveId" clId="{924A4A50-53E2-4BD0-908C-F46CDE4C451D}" dt="2024-09-19T18:31:15.149" v="1429" actId="1076"/>
          <ac:spMkLst>
            <pc:docMk/>
            <pc:sldMk cId="2236944274" sldId="321"/>
            <ac:spMk id="2" creationId="{0077397B-A08D-55A9-6D94-B57F23212FFB}"/>
          </ac:spMkLst>
        </pc:spChg>
        <pc:spChg chg="add del mod">
          <ac:chgData name="swarna mani" userId="827f5ce51cca24a4" providerId="LiveId" clId="{924A4A50-53E2-4BD0-908C-F46CDE4C451D}" dt="2024-09-19T18:31:39.393" v="1442" actId="478"/>
          <ac:spMkLst>
            <pc:docMk/>
            <pc:sldMk cId="2236944274" sldId="321"/>
            <ac:spMk id="3" creationId="{AC9725E4-E22F-062E-E2B7-26EE108C7B99}"/>
          </ac:spMkLst>
        </pc:spChg>
        <pc:spChg chg="add mod">
          <ac:chgData name="swarna mani" userId="827f5ce51cca24a4" providerId="LiveId" clId="{924A4A50-53E2-4BD0-908C-F46CDE4C451D}" dt="2024-09-19T18:34:52.725" v="1758" actId="20577"/>
          <ac:spMkLst>
            <pc:docMk/>
            <pc:sldMk cId="2236944274" sldId="321"/>
            <ac:spMk id="4" creationId="{CE5E0AAE-6DDF-C925-99AB-EAD58885B725}"/>
          </ac:spMkLst>
        </pc:spChg>
        <pc:cxnChg chg="add mod">
          <ac:chgData name="swarna mani" userId="827f5ce51cca24a4" providerId="LiveId" clId="{924A4A50-53E2-4BD0-908C-F46CDE4C451D}" dt="2024-09-19T18:34:47.023" v="1756" actId="13822"/>
          <ac:cxnSpMkLst>
            <pc:docMk/>
            <pc:sldMk cId="2236944274" sldId="321"/>
            <ac:cxnSpMk id="6" creationId="{3AD0240E-8813-71DB-AE09-00E3AD495971}"/>
          </ac:cxnSpMkLst>
        </pc:cxnChg>
      </pc:sldChg>
      <pc:sldChg chg="addSp new del mod">
        <pc:chgData name="swarna mani" userId="827f5ce51cca24a4" providerId="LiveId" clId="{924A4A50-53E2-4BD0-908C-F46CDE4C451D}" dt="2024-09-19T17:32:28.614" v="956" actId="47"/>
        <pc:sldMkLst>
          <pc:docMk/>
          <pc:sldMk cId="3555414330" sldId="321"/>
        </pc:sldMkLst>
        <pc:graphicFrameChg chg="add">
          <ac:chgData name="swarna mani" userId="827f5ce51cca24a4" providerId="LiveId" clId="{924A4A50-53E2-4BD0-908C-F46CDE4C451D}" dt="2024-09-19T17:32:25.359" v="955" actId="3680"/>
          <ac:graphicFrameMkLst>
            <pc:docMk/>
            <pc:sldMk cId="3555414330" sldId="321"/>
            <ac:graphicFrameMk id="2" creationId="{27BB864A-4804-774A-3B30-E054F00C2A1C}"/>
          </ac:graphicFrameMkLst>
        </pc:graphicFrameChg>
      </pc:sldChg>
      <pc:sldChg chg="addSp delSp modSp new mod">
        <pc:chgData name="swarna mani" userId="827f5ce51cca24a4" providerId="LiveId" clId="{924A4A50-53E2-4BD0-908C-F46CDE4C451D}" dt="2024-09-19T18:43:23.242" v="1771" actId="1076"/>
        <pc:sldMkLst>
          <pc:docMk/>
          <pc:sldMk cId="2184105954" sldId="322"/>
        </pc:sldMkLst>
        <pc:spChg chg="add del">
          <ac:chgData name="swarna mani" userId="827f5ce51cca24a4" providerId="LiveId" clId="{924A4A50-53E2-4BD0-908C-F46CDE4C451D}" dt="2024-09-19T18:37:05.432" v="1761" actId="12084"/>
          <ac:spMkLst>
            <pc:docMk/>
            <pc:sldMk cId="2184105954" sldId="322"/>
            <ac:spMk id="3" creationId="{402AB920-6409-8CB6-DC89-C1EF88AC2910}"/>
          </ac:spMkLst>
        </pc:spChg>
        <pc:graphicFrameChg chg="add mod">
          <ac:chgData name="swarna mani" userId="827f5ce51cca24a4" providerId="LiveId" clId="{924A4A50-53E2-4BD0-908C-F46CDE4C451D}" dt="2024-09-19T18:43:23.242" v="1771" actId="1076"/>
          <ac:graphicFrameMkLst>
            <pc:docMk/>
            <pc:sldMk cId="2184105954" sldId="322"/>
            <ac:graphicFrameMk id="4" creationId="{FF2ED83B-D4D4-83BA-0834-A4D8356801EA}"/>
          </ac:graphicFrameMkLst>
        </pc:graphicFrameChg>
      </pc:sldChg>
      <pc:sldChg chg="addSp modSp new del mod">
        <pc:chgData name="swarna mani" userId="827f5ce51cca24a4" providerId="LiveId" clId="{924A4A50-53E2-4BD0-908C-F46CDE4C451D}" dt="2024-09-19T18:13:27.187" v="1032" actId="47"/>
        <pc:sldMkLst>
          <pc:docMk/>
          <pc:sldMk cId="2621964546" sldId="322"/>
        </pc:sldMkLst>
        <pc:graphicFrameChg chg="add modGraphic">
          <ac:chgData name="swarna mani" userId="827f5ce51cca24a4" providerId="LiveId" clId="{924A4A50-53E2-4BD0-908C-F46CDE4C451D}" dt="2024-09-19T18:13:08.890" v="1031"/>
          <ac:graphicFrameMkLst>
            <pc:docMk/>
            <pc:sldMk cId="2621964546" sldId="322"/>
            <ac:graphicFrameMk id="5" creationId="{4FA64333-85EB-AC84-4D93-BF918647AEE8}"/>
          </ac:graphicFrameMkLst>
        </pc:graphicFrameChg>
      </pc:sldChg>
      <pc:sldChg chg="addSp delSp modSp new mod ord modClrScheme chgLayout">
        <pc:chgData name="swarna mani" userId="827f5ce51cca24a4" providerId="LiveId" clId="{924A4A50-53E2-4BD0-908C-F46CDE4C451D}" dt="2024-09-20T03:21:38.007" v="1801" actId="1076"/>
        <pc:sldMkLst>
          <pc:docMk/>
          <pc:sldMk cId="3086804839" sldId="323"/>
        </pc:sldMkLst>
        <pc:spChg chg="del">
          <ac:chgData name="swarna mani" userId="827f5ce51cca24a4" providerId="LiveId" clId="{924A4A50-53E2-4BD0-908C-F46CDE4C451D}" dt="2024-09-20T03:20:14.123" v="1789" actId="700"/>
          <ac:spMkLst>
            <pc:docMk/>
            <pc:sldMk cId="3086804839" sldId="323"/>
            <ac:spMk id="2" creationId="{BDFF6495-01A9-1C22-90F9-B2E26E58DD8D}"/>
          </ac:spMkLst>
        </pc:spChg>
        <pc:spChg chg="del">
          <ac:chgData name="swarna mani" userId="827f5ce51cca24a4" providerId="LiveId" clId="{924A4A50-53E2-4BD0-908C-F46CDE4C451D}" dt="2024-09-20T03:20:14.123" v="1789" actId="700"/>
          <ac:spMkLst>
            <pc:docMk/>
            <pc:sldMk cId="3086804839" sldId="323"/>
            <ac:spMk id="3" creationId="{2973DDDF-D70D-0622-8F29-928449A3EEF9}"/>
          </ac:spMkLst>
        </pc:spChg>
        <pc:picChg chg="add del mod">
          <ac:chgData name="swarna mani" userId="827f5ce51cca24a4" providerId="LiveId" clId="{924A4A50-53E2-4BD0-908C-F46CDE4C451D}" dt="2024-09-20T03:21:27.904" v="1798" actId="21"/>
          <ac:picMkLst>
            <pc:docMk/>
            <pc:sldMk cId="3086804839" sldId="323"/>
            <ac:picMk id="5" creationId="{110112E6-7E50-A97C-A1F7-2AB471D21D05}"/>
          </ac:picMkLst>
        </pc:picChg>
        <pc:picChg chg="add del mod">
          <ac:chgData name="swarna mani" userId="827f5ce51cca24a4" providerId="LiveId" clId="{924A4A50-53E2-4BD0-908C-F46CDE4C451D}" dt="2024-09-20T03:21:24.150" v="1796" actId="21"/>
          <ac:picMkLst>
            <pc:docMk/>
            <pc:sldMk cId="3086804839" sldId="323"/>
            <ac:picMk id="7" creationId="{22FB42CB-5910-6D5C-B308-270D648D16C0}"/>
          </ac:picMkLst>
        </pc:picChg>
        <pc:picChg chg="add del mod">
          <ac:chgData name="swarna mani" userId="827f5ce51cca24a4" providerId="LiveId" clId="{924A4A50-53E2-4BD0-908C-F46CDE4C451D}" dt="2024-09-20T03:21:10.592" v="1794" actId="21"/>
          <ac:picMkLst>
            <pc:docMk/>
            <pc:sldMk cId="3086804839" sldId="323"/>
            <ac:picMk id="9" creationId="{643B8D67-7B92-1B94-74DE-B3460E065986}"/>
          </ac:picMkLst>
        </pc:picChg>
        <pc:picChg chg="add mod">
          <ac:chgData name="swarna mani" userId="827f5ce51cca24a4" providerId="LiveId" clId="{924A4A50-53E2-4BD0-908C-F46CDE4C451D}" dt="2024-09-20T03:21:38.007" v="1801" actId="1076"/>
          <ac:picMkLst>
            <pc:docMk/>
            <pc:sldMk cId="3086804839" sldId="323"/>
            <ac:picMk id="10" creationId="{643B8D67-7B92-1B94-74DE-B3460E06598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45FFA-7843-4526-BD79-5ACB8CF3660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FF37460-B728-4BBB-8022-190A65DD10D5}">
      <dgm:prSet/>
      <dgm:spPr/>
      <dgm:t>
        <a:bodyPr/>
        <a:lstStyle/>
        <a:p>
          <a:r>
            <a:rPr lang="en-US" b="1" i="0"/>
            <a:t>Types of Segmentation in Operating Systems</a:t>
          </a:r>
          <a:endParaRPr lang="en-IN"/>
        </a:p>
      </dgm:t>
    </dgm:pt>
    <dgm:pt modelId="{84E0EB9F-F018-4374-ACF4-FE7FE6AAF716}" type="parTrans" cxnId="{921DEA5A-669A-456D-80B5-0A1C8ACEB928}">
      <dgm:prSet/>
      <dgm:spPr/>
      <dgm:t>
        <a:bodyPr/>
        <a:lstStyle/>
        <a:p>
          <a:endParaRPr lang="en-IN"/>
        </a:p>
      </dgm:t>
    </dgm:pt>
    <dgm:pt modelId="{3521495C-1B2C-4A98-83F0-A70A884D7EC0}" type="sibTrans" cxnId="{921DEA5A-669A-456D-80B5-0A1C8ACEB928}">
      <dgm:prSet/>
      <dgm:spPr/>
      <dgm:t>
        <a:bodyPr/>
        <a:lstStyle/>
        <a:p>
          <a:endParaRPr lang="en-IN"/>
        </a:p>
      </dgm:t>
    </dgm:pt>
    <dgm:pt modelId="{17ED74FD-B843-4CAC-804A-4E8243FED23B}">
      <dgm:prSet/>
      <dgm:spPr/>
      <dgm:t>
        <a:bodyPr/>
        <a:lstStyle/>
        <a:p>
          <a:r>
            <a:rPr lang="en-US" b="1" i="0" dirty="0"/>
            <a:t>Virtual Memory Segmentation:</a:t>
          </a:r>
          <a:r>
            <a:rPr lang="en-US" b="0" i="0" dirty="0"/>
            <a:t> Each process is divided into a number of segments, but the segmentation is not done all at once. This segmentation may or may not take place at the run time of the program.</a:t>
          </a:r>
          <a:endParaRPr lang="en-IN" dirty="0"/>
        </a:p>
      </dgm:t>
    </dgm:pt>
    <dgm:pt modelId="{BCAD73D5-869D-4F4E-AA50-7438A9A6345D}" type="parTrans" cxnId="{90A22B75-B7D7-44A2-99F6-8F914301A6FA}">
      <dgm:prSet/>
      <dgm:spPr/>
      <dgm:t>
        <a:bodyPr/>
        <a:lstStyle/>
        <a:p>
          <a:endParaRPr lang="en-IN"/>
        </a:p>
      </dgm:t>
    </dgm:pt>
    <dgm:pt modelId="{44FC98F6-5710-41A8-8D9C-CA1D13ABD305}" type="sibTrans" cxnId="{90A22B75-B7D7-44A2-99F6-8F914301A6FA}">
      <dgm:prSet/>
      <dgm:spPr/>
      <dgm:t>
        <a:bodyPr/>
        <a:lstStyle/>
        <a:p>
          <a:endParaRPr lang="en-IN"/>
        </a:p>
      </dgm:t>
    </dgm:pt>
    <dgm:pt modelId="{8FCA743E-D329-453C-A68A-768D2BDB3F5D}">
      <dgm:prSet/>
      <dgm:spPr/>
      <dgm:t>
        <a:bodyPr/>
        <a:lstStyle/>
        <a:p>
          <a:r>
            <a:rPr lang="en-US" b="1" i="0" dirty="0"/>
            <a:t>Simple Segmentation:</a:t>
          </a:r>
          <a:r>
            <a:rPr lang="en-US" b="0" i="0" dirty="0"/>
            <a:t> Each process is divided into a number of segments, all of which are loaded into memory at run time, though not necessarily contiguously.</a:t>
          </a:r>
          <a:endParaRPr lang="en-IN" dirty="0"/>
        </a:p>
      </dgm:t>
    </dgm:pt>
    <dgm:pt modelId="{843C7AAB-13EC-4F98-9A0F-A7D7226FA3CF}" type="parTrans" cxnId="{A7B56EE9-FBF8-44FB-BE62-8A15072A3FD2}">
      <dgm:prSet/>
      <dgm:spPr/>
      <dgm:t>
        <a:bodyPr/>
        <a:lstStyle/>
        <a:p>
          <a:endParaRPr lang="en-IN"/>
        </a:p>
      </dgm:t>
    </dgm:pt>
    <dgm:pt modelId="{0C79D20A-6363-4BB8-B4C1-D55CDB191B12}" type="sibTrans" cxnId="{A7B56EE9-FBF8-44FB-BE62-8A15072A3FD2}">
      <dgm:prSet/>
      <dgm:spPr/>
      <dgm:t>
        <a:bodyPr/>
        <a:lstStyle/>
        <a:p>
          <a:endParaRPr lang="en-IN"/>
        </a:p>
      </dgm:t>
    </dgm:pt>
    <dgm:pt modelId="{99938328-01C1-42BD-A785-31550A47D80E}" type="pres">
      <dgm:prSet presAssocID="{E8045FFA-7843-4526-BD79-5ACB8CF36600}" presName="compositeShape" presStyleCnt="0">
        <dgm:presLayoutVars>
          <dgm:chMax val="7"/>
          <dgm:dir/>
          <dgm:resizeHandles val="exact"/>
        </dgm:presLayoutVars>
      </dgm:prSet>
      <dgm:spPr/>
    </dgm:pt>
    <dgm:pt modelId="{530A22DE-5BB4-4C29-9A3D-88BDFF4AFD9B}" type="pres">
      <dgm:prSet presAssocID="{9FF37460-B728-4BBB-8022-190A65DD10D5}" presName="circ1" presStyleLbl="vennNode1" presStyleIdx="0" presStyleCnt="3"/>
      <dgm:spPr/>
    </dgm:pt>
    <dgm:pt modelId="{B5C44FE3-628F-4348-9BC9-38ED493E833D}" type="pres">
      <dgm:prSet presAssocID="{9FF37460-B728-4BBB-8022-190A65DD10D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A802C0-6DFC-4960-85F8-29AE0DB4AAF0}" type="pres">
      <dgm:prSet presAssocID="{17ED74FD-B843-4CAC-804A-4E8243FED23B}" presName="circ2" presStyleLbl="vennNode1" presStyleIdx="1" presStyleCnt="3"/>
      <dgm:spPr/>
    </dgm:pt>
    <dgm:pt modelId="{ED1EC243-C46E-4FF0-BEDF-FFA866876BC8}" type="pres">
      <dgm:prSet presAssocID="{17ED74FD-B843-4CAC-804A-4E8243FED23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7951FC-67B4-4F68-90C2-2E08E92FF6E3}" type="pres">
      <dgm:prSet presAssocID="{8FCA743E-D329-453C-A68A-768D2BDB3F5D}" presName="circ3" presStyleLbl="vennNode1" presStyleIdx="2" presStyleCnt="3"/>
      <dgm:spPr/>
    </dgm:pt>
    <dgm:pt modelId="{26F34A48-12D8-4777-848D-9FABFBBC6B29}" type="pres">
      <dgm:prSet presAssocID="{8FCA743E-D329-453C-A68A-768D2BDB3F5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37F5C0A-70B5-4D5F-B7BD-3E8EA7207889}" type="presOf" srcId="{9FF37460-B728-4BBB-8022-190A65DD10D5}" destId="{B5C44FE3-628F-4348-9BC9-38ED493E833D}" srcOrd="1" destOrd="0" presId="urn:microsoft.com/office/officeart/2005/8/layout/venn1"/>
    <dgm:cxn modelId="{8CD86332-9CEE-4D9F-BE2F-70B0D5BE46EC}" type="presOf" srcId="{9FF37460-B728-4BBB-8022-190A65DD10D5}" destId="{530A22DE-5BB4-4C29-9A3D-88BDFF4AFD9B}" srcOrd="0" destOrd="0" presId="urn:microsoft.com/office/officeart/2005/8/layout/venn1"/>
    <dgm:cxn modelId="{374A775F-7449-48A6-8B34-51AD88327243}" type="presOf" srcId="{8FCA743E-D329-453C-A68A-768D2BDB3F5D}" destId="{3D7951FC-67B4-4F68-90C2-2E08E92FF6E3}" srcOrd="0" destOrd="0" presId="urn:microsoft.com/office/officeart/2005/8/layout/venn1"/>
    <dgm:cxn modelId="{73C98648-5918-4803-9DA3-6A8C1DF48B81}" type="presOf" srcId="{E8045FFA-7843-4526-BD79-5ACB8CF36600}" destId="{99938328-01C1-42BD-A785-31550A47D80E}" srcOrd="0" destOrd="0" presId="urn:microsoft.com/office/officeart/2005/8/layout/venn1"/>
    <dgm:cxn modelId="{EA02DD71-5275-4DC1-B028-E288C7E000B0}" type="presOf" srcId="{8FCA743E-D329-453C-A68A-768D2BDB3F5D}" destId="{26F34A48-12D8-4777-848D-9FABFBBC6B29}" srcOrd="1" destOrd="0" presId="urn:microsoft.com/office/officeart/2005/8/layout/venn1"/>
    <dgm:cxn modelId="{90A22B75-B7D7-44A2-99F6-8F914301A6FA}" srcId="{E8045FFA-7843-4526-BD79-5ACB8CF36600}" destId="{17ED74FD-B843-4CAC-804A-4E8243FED23B}" srcOrd="1" destOrd="0" parTransId="{BCAD73D5-869D-4F4E-AA50-7438A9A6345D}" sibTransId="{44FC98F6-5710-41A8-8D9C-CA1D13ABD305}"/>
    <dgm:cxn modelId="{921DEA5A-669A-456D-80B5-0A1C8ACEB928}" srcId="{E8045FFA-7843-4526-BD79-5ACB8CF36600}" destId="{9FF37460-B728-4BBB-8022-190A65DD10D5}" srcOrd="0" destOrd="0" parTransId="{84E0EB9F-F018-4374-ACF4-FE7FE6AAF716}" sibTransId="{3521495C-1B2C-4A98-83F0-A70A884D7EC0}"/>
    <dgm:cxn modelId="{EE0A3ACA-D35B-44D4-888C-5F796116E38B}" type="presOf" srcId="{17ED74FD-B843-4CAC-804A-4E8243FED23B}" destId="{9EA802C0-6DFC-4960-85F8-29AE0DB4AAF0}" srcOrd="0" destOrd="0" presId="urn:microsoft.com/office/officeart/2005/8/layout/venn1"/>
    <dgm:cxn modelId="{A7B56EE9-FBF8-44FB-BE62-8A15072A3FD2}" srcId="{E8045FFA-7843-4526-BD79-5ACB8CF36600}" destId="{8FCA743E-D329-453C-A68A-768D2BDB3F5D}" srcOrd="2" destOrd="0" parTransId="{843C7AAB-13EC-4F98-9A0F-A7D7226FA3CF}" sibTransId="{0C79D20A-6363-4BB8-B4C1-D55CDB191B12}"/>
    <dgm:cxn modelId="{4A9502FC-B8A3-43A0-BA2B-CDD996A2D8B5}" type="presOf" srcId="{17ED74FD-B843-4CAC-804A-4E8243FED23B}" destId="{ED1EC243-C46E-4FF0-BEDF-FFA866876BC8}" srcOrd="1" destOrd="0" presId="urn:microsoft.com/office/officeart/2005/8/layout/venn1"/>
    <dgm:cxn modelId="{64548E65-C4E4-4E79-A043-97D3F08EF549}" type="presParOf" srcId="{99938328-01C1-42BD-A785-31550A47D80E}" destId="{530A22DE-5BB4-4C29-9A3D-88BDFF4AFD9B}" srcOrd="0" destOrd="0" presId="urn:microsoft.com/office/officeart/2005/8/layout/venn1"/>
    <dgm:cxn modelId="{79D20496-2772-4621-9AC0-6953342573EA}" type="presParOf" srcId="{99938328-01C1-42BD-A785-31550A47D80E}" destId="{B5C44FE3-628F-4348-9BC9-38ED493E833D}" srcOrd="1" destOrd="0" presId="urn:microsoft.com/office/officeart/2005/8/layout/venn1"/>
    <dgm:cxn modelId="{CC478B8D-F804-46D9-93A6-A01A4FBE61BA}" type="presParOf" srcId="{99938328-01C1-42BD-A785-31550A47D80E}" destId="{9EA802C0-6DFC-4960-85F8-29AE0DB4AAF0}" srcOrd="2" destOrd="0" presId="urn:microsoft.com/office/officeart/2005/8/layout/venn1"/>
    <dgm:cxn modelId="{BE732453-AC94-420A-9C42-61FAD163F095}" type="presParOf" srcId="{99938328-01C1-42BD-A785-31550A47D80E}" destId="{ED1EC243-C46E-4FF0-BEDF-FFA866876BC8}" srcOrd="3" destOrd="0" presId="urn:microsoft.com/office/officeart/2005/8/layout/venn1"/>
    <dgm:cxn modelId="{ABFC50CE-702E-4ABB-B403-A18AEDF80EB6}" type="presParOf" srcId="{99938328-01C1-42BD-A785-31550A47D80E}" destId="{3D7951FC-67B4-4F68-90C2-2E08E92FF6E3}" srcOrd="4" destOrd="0" presId="urn:microsoft.com/office/officeart/2005/8/layout/venn1"/>
    <dgm:cxn modelId="{0547B92E-EAD4-406D-92C9-03C656A34CE5}" type="presParOf" srcId="{99938328-01C1-42BD-A785-31550A47D80E}" destId="{26F34A48-12D8-4777-848D-9FABFBBC6B2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65541-8C0C-4240-AA4F-E2DCCB0FFD1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88EF1F-12D3-4883-B578-FF3A5AD82B7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memory management: Segmentation is a flexible and efficient way to manage memory, as it allows for variable-sized memory allocation and reduces wastage. </a:t>
          </a:r>
          <a:endParaRPr lang="en-IN" dirty="0">
            <a:solidFill>
              <a:schemeClr val="tx1"/>
            </a:solidFill>
          </a:endParaRPr>
        </a:p>
      </dgm:t>
    </dgm:pt>
    <dgm:pt modelId="{17CF14A8-C071-4DEB-82B2-071FB0874679}" type="parTrans" cxnId="{98375354-6862-46A2-8D7C-3BDFB4D5897B}">
      <dgm:prSet/>
      <dgm:spPr/>
      <dgm:t>
        <a:bodyPr/>
        <a:lstStyle/>
        <a:p>
          <a:endParaRPr lang="en-IN"/>
        </a:p>
      </dgm:t>
    </dgm:pt>
    <dgm:pt modelId="{5CA8DED4-FA6C-4798-AB11-113A1F62A1C8}" type="sibTrans" cxnId="{98375354-6862-46A2-8D7C-3BDFB4D5897B}">
      <dgm:prSet/>
      <dgm:spPr/>
      <dgm:t>
        <a:bodyPr/>
        <a:lstStyle/>
        <a:p>
          <a:endParaRPr lang="en-IN"/>
        </a:p>
      </dgm:t>
    </dgm:pt>
    <dgm:pt modelId="{6D94B790-7287-4865-8CF6-85ADE01821B8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Process isolation: Segmentation prevents one process from affecting others</a:t>
          </a:r>
          <a:r>
            <a:rPr lang="en-US" b="0" i="0" dirty="0"/>
            <a:t>. </a:t>
          </a:r>
          <a:endParaRPr lang="en-IN" dirty="0"/>
        </a:p>
      </dgm:t>
    </dgm:pt>
    <dgm:pt modelId="{27665F52-02E9-43E1-AAD3-68721C127946}" type="parTrans" cxnId="{05A7E748-6629-4E5A-803F-34CBE170B2FE}">
      <dgm:prSet/>
      <dgm:spPr/>
      <dgm:t>
        <a:bodyPr/>
        <a:lstStyle/>
        <a:p>
          <a:endParaRPr lang="en-IN"/>
        </a:p>
      </dgm:t>
    </dgm:pt>
    <dgm:pt modelId="{D6578A6A-41BE-4181-8CFA-8CC687E3B53E}" type="sibTrans" cxnId="{05A7E748-6629-4E5A-803F-34CBE170B2FE}">
      <dgm:prSet/>
      <dgm:spPr/>
      <dgm:t>
        <a:bodyPr/>
        <a:lstStyle/>
        <a:p>
          <a:endParaRPr lang="en-IN"/>
        </a:p>
      </dgm:t>
    </dgm:pt>
    <dgm:pt modelId="{1116AE6E-1E0E-4EAE-BD5C-0F903699B3F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Resource sharing: Segmentation makes it easier to share code and data segments among multiple processes. </a:t>
          </a:r>
          <a:endParaRPr lang="en-IN" dirty="0">
            <a:solidFill>
              <a:schemeClr val="tx1"/>
            </a:solidFill>
          </a:endParaRPr>
        </a:p>
      </dgm:t>
    </dgm:pt>
    <dgm:pt modelId="{25C5D0D0-30A7-440D-B633-BD8EC442B7DB}" type="parTrans" cxnId="{20959FC3-F414-435E-87FF-67CD6E01BD21}">
      <dgm:prSet/>
      <dgm:spPr/>
      <dgm:t>
        <a:bodyPr/>
        <a:lstStyle/>
        <a:p>
          <a:endParaRPr lang="en-IN"/>
        </a:p>
      </dgm:t>
    </dgm:pt>
    <dgm:pt modelId="{79C1D305-9992-4749-B777-E2E91F1F3EA7}" type="sibTrans" cxnId="{20959FC3-F414-435E-87FF-67CD6E01BD21}">
      <dgm:prSet/>
      <dgm:spPr/>
      <dgm:t>
        <a:bodyPr/>
        <a:lstStyle/>
        <a:p>
          <a:endParaRPr lang="en-IN"/>
        </a:p>
      </dgm:t>
    </dgm:pt>
    <dgm:pt modelId="{03D1CBC0-FE92-48D5-90D1-E84DA37F48B8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Data protection: Segmentation allows for the recovery of crucial data within the segment. </a:t>
          </a:r>
          <a:endParaRPr lang="en-IN" dirty="0">
            <a:solidFill>
              <a:schemeClr val="tx1"/>
            </a:solidFill>
          </a:endParaRPr>
        </a:p>
      </dgm:t>
    </dgm:pt>
    <dgm:pt modelId="{06F9DE12-5014-49E0-BE83-4125AFBF0D98}" type="parTrans" cxnId="{7D6C73B1-659C-4CD6-87B6-AAEA969E97BB}">
      <dgm:prSet/>
      <dgm:spPr/>
      <dgm:t>
        <a:bodyPr/>
        <a:lstStyle/>
        <a:p>
          <a:endParaRPr lang="en-IN"/>
        </a:p>
      </dgm:t>
    </dgm:pt>
    <dgm:pt modelId="{693A92A7-2FDE-497D-9A7E-91DEDD395357}" type="sibTrans" cxnId="{7D6C73B1-659C-4CD6-87B6-AAEA969E97BB}">
      <dgm:prSet/>
      <dgm:spPr/>
      <dgm:t>
        <a:bodyPr/>
        <a:lstStyle/>
        <a:p>
          <a:endParaRPr lang="en-IN"/>
        </a:p>
      </dgm:t>
    </dgm:pt>
    <dgm:pt modelId="{5E8E1DA4-29ED-4D89-8596-61CA4C36DDA5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Faster access: Segmentation helps to locate and manage data more quickly. </a:t>
          </a:r>
          <a:endParaRPr lang="en-IN" dirty="0">
            <a:solidFill>
              <a:schemeClr val="tx1"/>
            </a:solidFill>
          </a:endParaRPr>
        </a:p>
      </dgm:t>
    </dgm:pt>
    <dgm:pt modelId="{CD7F0757-C3CB-44F4-95D7-EE216710AD37}" type="parTrans" cxnId="{82920B2B-EDFC-44C2-AD0E-ED123755C4AA}">
      <dgm:prSet/>
      <dgm:spPr/>
      <dgm:t>
        <a:bodyPr/>
        <a:lstStyle/>
        <a:p>
          <a:endParaRPr lang="en-IN"/>
        </a:p>
      </dgm:t>
    </dgm:pt>
    <dgm:pt modelId="{242C878A-4934-49E6-BCD4-2253BFA5D5EE}" type="sibTrans" cxnId="{82920B2B-EDFC-44C2-AD0E-ED123755C4AA}">
      <dgm:prSet/>
      <dgm:spPr/>
      <dgm:t>
        <a:bodyPr/>
        <a:lstStyle/>
        <a:p>
          <a:endParaRPr lang="en-IN"/>
        </a:p>
      </dgm:t>
    </dgm:pt>
    <dgm:pt modelId="{1C4B527E-8CC2-4F1B-A0AE-3F4D7E39826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Improved performance: Segmentation enhances the overall performance of the computer by streamlining operations. </a:t>
          </a:r>
          <a:endParaRPr lang="en-IN" dirty="0">
            <a:solidFill>
              <a:schemeClr val="tx1"/>
            </a:solidFill>
          </a:endParaRPr>
        </a:p>
      </dgm:t>
    </dgm:pt>
    <dgm:pt modelId="{73E2AFB9-390A-4B61-8466-04A41778A428}" type="parTrans" cxnId="{F1002454-A8FA-4677-B674-A634D3BF0E26}">
      <dgm:prSet/>
      <dgm:spPr/>
      <dgm:t>
        <a:bodyPr/>
        <a:lstStyle/>
        <a:p>
          <a:endParaRPr lang="en-IN"/>
        </a:p>
      </dgm:t>
    </dgm:pt>
    <dgm:pt modelId="{AEFAE7F3-71C0-4F56-A508-B8226D3482E3}" type="sibTrans" cxnId="{F1002454-A8FA-4677-B674-A634D3BF0E26}">
      <dgm:prSet/>
      <dgm:spPr/>
      <dgm:t>
        <a:bodyPr/>
        <a:lstStyle/>
        <a:p>
          <a:endParaRPr lang="en-IN"/>
        </a:p>
      </dgm:t>
    </dgm:pt>
    <dgm:pt modelId="{624A2C74-E7AA-4B62-9DEA-FA76AF24910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Less overhead: Segmentation has less overhead than other methods, meaning that it uses fewer additional resources. </a:t>
          </a:r>
          <a:endParaRPr lang="en-IN" dirty="0">
            <a:solidFill>
              <a:schemeClr val="tx1"/>
            </a:solidFill>
          </a:endParaRPr>
        </a:p>
      </dgm:t>
    </dgm:pt>
    <dgm:pt modelId="{2411673A-6211-46E7-92CA-FA9CF6A86983}" type="parTrans" cxnId="{A2C6ABCA-B721-412B-B3E8-ACEDFA8DC42B}">
      <dgm:prSet/>
      <dgm:spPr/>
      <dgm:t>
        <a:bodyPr/>
        <a:lstStyle/>
        <a:p>
          <a:endParaRPr lang="en-IN"/>
        </a:p>
      </dgm:t>
    </dgm:pt>
    <dgm:pt modelId="{5D966D51-F33D-4225-8238-D43E5DBEA9EC}" type="sibTrans" cxnId="{A2C6ABCA-B721-412B-B3E8-ACEDFA8DC42B}">
      <dgm:prSet/>
      <dgm:spPr/>
      <dgm:t>
        <a:bodyPr/>
        <a:lstStyle/>
        <a:p>
          <a:endParaRPr lang="en-IN"/>
        </a:p>
      </dgm:t>
    </dgm:pt>
    <dgm:pt modelId="{37E14E0A-9254-41A0-857B-BA4DAE404FA0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Less memory consumed: The memory consumed by the segment table is less than that consumed by page tables. </a:t>
          </a:r>
          <a:endParaRPr lang="en-IN" dirty="0">
            <a:solidFill>
              <a:schemeClr val="tx1"/>
            </a:solidFill>
          </a:endParaRPr>
        </a:p>
      </dgm:t>
    </dgm:pt>
    <dgm:pt modelId="{60E7868A-5EFD-4210-89C1-08577CA488B9}" type="parTrans" cxnId="{05C363A4-78EB-4438-88C0-0FE53313BCF6}">
      <dgm:prSet/>
      <dgm:spPr/>
      <dgm:t>
        <a:bodyPr/>
        <a:lstStyle/>
        <a:p>
          <a:endParaRPr lang="en-IN"/>
        </a:p>
      </dgm:t>
    </dgm:pt>
    <dgm:pt modelId="{8DA79A45-A12B-4734-9140-83F909874D3E}" type="sibTrans" cxnId="{05C363A4-78EB-4438-88C0-0FE53313BCF6}">
      <dgm:prSet/>
      <dgm:spPr/>
      <dgm:t>
        <a:bodyPr/>
        <a:lstStyle/>
        <a:p>
          <a:endParaRPr lang="en-IN"/>
        </a:p>
      </dgm:t>
    </dgm:pt>
    <dgm:pt modelId="{F13D4C89-DC25-40DC-B05A-7FBB75A37757}" type="pres">
      <dgm:prSet presAssocID="{B1765541-8C0C-4240-AA4F-E2DCCB0FFD1E}" presName="linearFlow" presStyleCnt="0">
        <dgm:presLayoutVars>
          <dgm:dir/>
          <dgm:resizeHandles val="exact"/>
        </dgm:presLayoutVars>
      </dgm:prSet>
      <dgm:spPr/>
    </dgm:pt>
    <dgm:pt modelId="{785B6E2C-4A4F-45B8-90A5-CC45F6FB0AD1}" type="pres">
      <dgm:prSet presAssocID="{CA88EF1F-12D3-4883-B578-FF3A5AD82B73}" presName="composite" presStyleCnt="0"/>
      <dgm:spPr/>
    </dgm:pt>
    <dgm:pt modelId="{D0922C33-176F-4009-9372-23B9E1CD67EE}" type="pres">
      <dgm:prSet presAssocID="{CA88EF1F-12D3-4883-B578-FF3A5AD82B73}" presName="imgShp" presStyleLbl="fgImgPlace1" presStyleIdx="0" presStyleCnt="8" custLinFactNeighborX="3527" custLinFactNeighborY="3374"/>
      <dgm:spPr/>
    </dgm:pt>
    <dgm:pt modelId="{334ACD00-3225-4DF7-AECF-E3F14E966A52}" type="pres">
      <dgm:prSet presAssocID="{CA88EF1F-12D3-4883-B578-FF3A5AD82B73}" presName="txShp" presStyleLbl="node1" presStyleIdx="0" presStyleCnt="8">
        <dgm:presLayoutVars>
          <dgm:bulletEnabled val="1"/>
        </dgm:presLayoutVars>
      </dgm:prSet>
      <dgm:spPr/>
    </dgm:pt>
    <dgm:pt modelId="{E3B25060-12F4-4216-A451-BE3E0CA8BBFE}" type="pres">
      <dgm:prSet presAssocID="{5CA8DED4-FA6C-4798-AB11-113A1F62A1C8}" presName="spacing" presStyleCnt="0"/>
      <dgm:spPr/>
    </dgm:pt>
    <dgm:pt modelId="{02151F86-1A23-4E5B-950B-4A69C2C427AC}" type="pres">
      <dgm:prSet presAssocID="{6D94B790-7287-4865-8CF6-85ADE01821B8}" presName="composite" presStyleCnt="0"/>
      <dgm:spPr/>
    </dgm:pt>
    <dgm:pt modelId="{977C2EF9-6E07-4D85-B2AB-F6ABEF2A8CF1}" type="pres">
      <dgm:prSet presAssocID="{6D94B790-7287-4865-8CF6-85ADE01821B8}" presName="imgShp" presStyleLbl="fgImgPlace1" presStyleIdx="1" presStyleCnt="8"/>
      <dgm:spPr/>
    </dgm:pt>
    <dgm:pt modelId="{7BB45686-DA9F-4292-9107-2AC4DA88D0DA}" type="pres">
      <dgm:prSet presAssocID="{6D94B790-7287-4865-8CF6-85ADE01821B8}" presName="txShp" presStyleLbl="node1" presStyleIdx="1" presStyleCnt="8">
        <dgm:presLayoutVars>
          <dgm:bulletEnabled val="1"/>
        </dgm:presLayoutVars>
      </dgm:prSet>
      <dgm:spPr/>
    </dgm:pt>
    <dgm:pt modelId="{54689F40-C2B2-4D4B-A164-36DB2F1E41CF}" type="pres">
      <dgm:prSet presAssocID="{D6578A6A-41BE-4181-8CFA-8CC687E3B53E}" presName="spacing" presStyleCnt="0"/>
      <dgm:spPr/>
    </dgm:pt>
    <dgm:pt modelId="{36F158B6-C7FB-4798-9B0D-F9B27C126826}" type="pres">
      <dgm:prSet presAssocID="{1116AE6E-1E0E-4EAE-BD5C-0F903699B3F3}" presName="composite" presStyleCnt="0"/>
      <dgm:spPr/>
    </dgm:pt>
    <dgm:pt modelId="{B7D575F3-8C7B-4F17-9868-1A85C72A7773}" type="pres">
      <dgm:prSet presAssocID="{1116AE6E-1E0E-4EAE-BD5C-0F903699B3F3}" presName="imgShp" presStyleLbl="fgImgPlace1" presStyleIdx="2" presStyleCnt="8"/>
      <dgm:spPr/>
    </dgm:pt>
    <dgm:pt modelId="{9F2A1243-66A3-4954-A3B1-C8CADC95F7F5}" type="pres">
      <dgm:prSet presAssocID="{1116AE6E-1E0E-4EAE-BD5C-0F903699B3F3}" presName="txShp" presStyleLbl="node1" presStyleIdx="2" presStyleCnt="8">
        <dgm:presLayoutVars>
          <dgm:bulletEnabled val="1"/>
        </dgm:presLayoutVars>
      </dgm:prSet>
      <dgm:spPr/>
    </dgm:pt>
    <dgm:pt modelId="{72D72F8E-D8E1-41E1-85E5-1480828329C6}" type="pres">
      <dgm:prSet presAssocID="{79C1D305-9992-4749-B777-E2E91F1F3EA7}" presName="spacing" presStyleCnt="0"/>
      <dgm:spPr/>
    </dgm:pt>
    <dgm:pt modelId="{64FD8456-A933-4B0C-81D5-EA37D5F8F04B}" type="pres">
      <dgm:prSet presAssocID="{03D1CBC0-FE92-48D5-90D1-E84DA37F48B8}" presName="composite" presStyleCnt="0"/>
      <dgm:spPr/>
    </dgm:pt>
    <dgm:pt modelId="{2BF46974-E53B-4BB2-AB85-6637D5E5C0B9}" type="pres">
      <dgm:prSet presAssocID="{03D1CBC0-FE92-48D5-90D1-E84DA37F48B8}" presName="imgShp" presStyleLbl="fgImgPlace1" presStyleIdx="3" presStyleCnt="8"/>
      <dgm:spPr/>
    </dgm:pt>
    <dgm:pt modelId="{D00CACE8-7E8B-4485-9E8B-C92D9E25830A}" type="pres">
      <dgm:prSet presAssocID="{03D1CBC0-FE92-48D5-90D1-E84DA37F48B8}" presName="txShp" presStyleLbl="node1" presStyleIdx="3" presStyleCnt="8" custLinFactNeighborX="-33" custLinFactNeighborY="14926">
        <dgm:presLayoutVars>
          <dgm:bulletEnabled val="1"/>
        </dgm:presLayoutVars>
      </dgm:prSet>
      <dgm:spPr/>
    </dgm:pt>
    <dgm:pt modelId="{F18DE6C7-6A9C-4854-8586-FAD1601B1EA8}" type="pres">
      <dgm:prSet presAssocID="{693A92A7-2FDE-497D-9A7E-91DEDD395357}" presName="spacing" presStyleCnt="0"/>
      <dgm:spPr/>
    </dgm:pt>
    <dgm:pt modelId="{25C53095-254F-432F-941B-F227DBBD14F1}" type="pres">
      <dgm:prSet presAssocID="{5E8E1DA4-29ED-4D89-8596-61CA4C36DDA5}" presName="composite" presStyleCnt="0"/>
      <dgm:spPr/>
    </dgm:pt>
    <dgm:pt modelId="{D88B1B5A-4C13-4614-82F0-D69136C8F82C}" type="pres">
      <dgm:prSet presAssocID="{5E8E1DA4-29ED-4D89-8596-61CA4C36DDA5}" presName="imgShp" presStyleLbl="fgImgPlace1" presStyleIdx="4" presStyleCnt="8"/>
      <dgm:spPr/>
    </dgm:pt>
    <dgm:pt modelId="{7FCEB0AE-A2D3-4FCE-99F4-AE4568E60F8B}" type="pres">
      <dgm:prSet presAssocID="{5E8E1DA4-29ED-4D89-8596-61CA4C36DDA5}" presName="txShp" presStyleLbl="node1" presStyleIdx="4" presStyleCnt="8">
        <dgm:presLayoutVars>
          <dgm:bulletEnabled val="1"/>
        </dgm:presLayoutVars>
      </dgm:prSet>
      <dgm:spPr/>
    </dgm:pt>
    <dgm:pt modelId="{B00847AB-478D-492E-8DEC-4E14F8EDFF39}" type="pres">
      <dgm:prSet presAssocID="{242C878A-4934-49E6-BCD4-2253BFA5D5EE}" presName="spacing" presStyleCnt="0"/>
      <dgm:spPr/>
    </dgm:pt>
    <dgm:pt modelId="{DB09166D-C507-4AE3-9D11-4364F0338129}" type="pres">
      <dgm:prSet presAssocID="{1C4B527E-8CC2-4F1B-A0AE-3F4D7E398264}" presName="composite" presStyleCnt="0"/>
      <dgm:spPr/>
    </dgm:pt>
    <dgm:pt modelId="{308C0820-850D-4478-9E52-04366CB3F3DC}" type="pres">
      <dgm:prSet presAssocID="{1C4B527E-8CC2-4F1B-A0AE-3F4D7E398264}" presName="imgShp" presStyleLbl="fgImgPlace1" presStyleIdx="5" presStyleCnt="8"/>
      <dgm:spPr/>
    </dgm:pt>
    <dgm:pt modelId="{E10C607C-BD67-49C8-BE4D-9556E24DE658}" type="pres">
      <dgm:prSet presAssocID="{1C4B527E-8CC2-4F1B-A0AE-3F4D7E398264}" presName="txShp" presStyleLbl="node1" presStyleIdx="5" presStyleCnt="8">
        <dgm:presLayoutVars>
          <dgm:bulletEnabled val="1"/>
        </dgm:presLayoutVars>
      </dgm:prSet>
      <dgm:spPr/>
    </dgm:pt>
    <dgm:pt modelId="{D009B2AD-6317-4B4B-B2A9-0510A212B2E7}" type="pres">
      <dgm:prSet presAssocID="{AEFAE7F3-71C0-4F56-A508-B8226D3482E3}" presName="spacing" presStyleCnt="0"/>
      <dgm:spPr/>
    </dgm:pt>
    <dgm:pt modelId="{F1DB6EA4-8AF6-4CE8-AB0A-7E61CF9FEAF7}" type="pres">
      <dgm:prSet presAssocID="{624A2C74-E7AA-4B62-9DEA-FA76AF24910F}" presName="composite" presStyleCnt="0"/>
      <dgm:spPr/>
    </dgm:pt>
    <dgm:pt modelId="{B4D192F3-F1E8-4328-8E28-8E285621C43B}" type="pres">
      <dgm:prSet presAssocID="{624A2C74-E7AA-4B62-9DEA-FA76AF24910F}" presName="imgShp" presStyleLbl="fgImgPlace1" presStyleIdx="6" presStyleCnt="8"/>
      <dgm:spPr/>
    </dgm:pt>
    <dgm:pt modelId="{39EEEADA-635F-4C2C-A586-9AB06B6BB27C}" type="pres">
      <dgm:prSet presAssocID="{624A2C74-E7AA-4B62-9DEA-FA76AF24910F}" presName="txShp" presStyleLbl="node1" presStyleIdx="6" presStyleCnt="8">
        <dgm:presLayoutVars>
          <dgm:bulletEnabled val="1"/>
        </dgm:presLayoutVars>
      </dgm:prSet>
      <dgm:spPr/>
    </dgm:pt>
    <dgm:pt modelId="{00FF5508-B353-42C1-917F-F64AC67337A0}" type="pres">
      <dgm:prSet presAssocID="{5D966D51-F33D-4225-8238-D43E5DBEA9EC}" presName="spacing" presStyleCnt="0"/>
      <dgm:spPr/>
    </dgm:pt>
    <dgm:pt modelId="{EB272A82-4833-432F-BF16-A6419BBC9543}" type="pres">
      <dgm:prSet presAssocID="{37E14E0A-9254-41A0-857B-BA4DAE404FA0}" presName="composite" presStyleCnt="0"/>
      <dgm:spPr/>
    </dgm:pt>
    <dgm:pt modelId="{222DE28F-4EB2-479C-9DF1-6326744C8F71}" type="pres">
      <dgm:prSet presAssocID="{37E14E0A-9254-41A0-857B-BA4DAE404FA0}" presName="imgShp" presStyleLbl="fgImgPlace1" presStyleIdx="7" presStyleCnt="8"/>
      <dgm:spPr/>
    </dgm:pt>
    <dgm:pt modelId="{23D7FA64-952C-48A2-B9D8-9CCFE6176A2C}" type="pres">
      <dgm:prSet presAssocID="{37E14E0A-9254-41A0-857B-BA4DAE404FA0}" presName="txShp" presStyleLbl="node1" presStyleIdx="7" presStyleCnt="8">
        <dgm:presLayoutVars>
          <dgm:bulletEnabled val="1"/>
        </dgm:presLayoutVars>
      </dgm:prSet>
      <dgm:spPr/>
    </dgm:pt>
  </dgm:ptLst>
  <dgm:cxnLst>
    <dgm:cxn modelId="{C46B1E1D-B34A-418C-8644-DE9C4D6ED032}" type="presOf" srcId="{5E8E1DA4-29ED-4D89-8596-61CA4C36DDA5}" destId="{7FCEB0AE-A2D3-4FCE-99F4-AE4568E60F8B}" srcOrd="0" destOrd="0" presId="urn:microsoft.com/office/officeart/2005/8/layout/vList3"/>
    <dgm:cxn modelId="{A9F62F25-8C3A-46C3-86E1-EF84D7E0138F}" type="presOf" srcId="{37E14E0A-9254-41A0-857B-BA4DAE404FA0}" destId="{23D7FA64-952C-48A2-B9D8-9CCFE6176A2C}" srcOrd="0" destOrd="0" presId="urn:microsoft.com/office/officeart/2005/8/layout/vList3"/>
    <dgm:cxn modelId="{82920B2B-EDFC-44C2-AD0E-ED123755C4AA}" srcId="{B1765541-8C0C-4240-AA4F-E2DCCB0FFD1E}" destId="{5E8E1DA4-29ED-4D89-8596-61CA4C36DDA5}" srcOrd="4" destOrd="0" parTransId="{CD7F0757-C3CB-44F4-95D7-EE216710AD37}" sibTransId="{242C878A-4934-49E6-BCD4-2253BFA5D5EE}"/>
    <dgm:cxn modelId="{A5F6DD2D-5971-47E0-9B82-4A43E4713151}" type="presOf" srcId="{CA88EF1F-12D3-4883-B578-FF3A5AD82B73}" destId="{334ACD00-3225-4DF7-AECF-E3F14E966A52}" srcOrd="0" destOrd="0" presId="urn:microsoft.com/office/officeart/2005/8/layout/vList3"/>
    <dgm:cxn modelId="{05A7E748-6629-4E5A-803F-34CBE170B2FE}" srcId="{B1765541-8C0C-4240-AA4F-E2DCCB0FFD1E}" destId="{6D94B790-7287-4865-8CF6-85ADE01821B8}" srcOrd="1" destOrd="0" parTransId="{27665F52-02E9-43E1-AAD3-68721C127946}" sibTransId="{D6578A6A-41BE-4181-8CFA-8CC687E3B53E}"/>
    <dgm:cxn modelId="{3C047873-2D62-4AAC-A667-F4076D7972EE}" type="presOf" srcId="{1116AE6E-1E0E-4EAE-BD5C-0F903699B3F3}" destId="{9F2A1243-66A3-4954-A3B1-C8CADC95F7F5}" srcOrd="0" destOrd="0" presId="urn:microsoft.com/office/officeart/2005/8/layout/vList3"/>
    <dgm:cxn modelId="{F1002454-A8FA-4677-B674-A634D3BF0E26}" srcId="{B1765541-8C0C-4240-AA4F-E2DCCB0FFD1E}" destId="{1C4B527E-8CC2-4F1B-A0AE-3F4D7E398264}" srcOrd="5" destOrd="0" parTransId="{73E2AFB9-390A-4B61-8466-04A41778A428}" sibTransId="{AEFAE7F3-71C0-4F56-A508-B8226D3482E3}"/>
    <dgm:cxn modelId="{98375354-6862-46A2-8D7C-3BDFB4D5897B}" srcId="{B1765541-8C0C-4240-AA4F-E2DCCB0FFD1E}" destId="{CA88EF1F-12D3-4883-B578-FF3A5AD82B73}" srcOrd="0" destOrd="0" parTransId="{17CF14A8-C071-4DEB-82B2-071FB0874679}" sibTransId="{5CA8DED4-FA6C-4798-AB11-113A1F62A1C8}"/>
    <dgm:cxn modelId="{4B6AA197-CF84-4020-9B39-A052D167947D}" type="presOf" srcId="{6D94B790-7287-4865-8CF6-85ADE01821B8}" destId="{7BB45686-DA9F-4292-9107-2AC4DA88D0DA}" srcOrd="0" destOrd="0" presId="urn:microsoft.com/office/officeart/2005/8/layout/vList3"/>
    <dgm:cxn modelId="{05C363A4-78EB-4438-88C0-0FE53313BCF6}" srcId="{B1765541-8C0C-4240-AA4F-E2DCCB0FFD1E}" destId="{37E14E0A-9254-41A0-857B-BA4DAE404FA0}" srcOrd="7" destOrd="0" parTransId="{60E7868A-5EFD-4210-89C1-08577CA488B9}" sibTransId="{8DA79A45-A12B-4734-9140-83F909874D3E}"/>
    <dgm:cxn modelId="{7D6C73B1-659C-4CD6-87B6-AAEA969E97BB}" srcId="{B1765541-8C0C-4240-AA4F-E2DCCB0FFD1E}" destId="{03D1CBC0-FE92-48D5-90D1-E84DA37F48B8}" srcOrd="3" destOrd="0" parTransId="{06F9DE12-5014-49E0-BE83-4125AFBF0D98}" sibTransId="{693A92A7-2FDE-497D-9A7E-91DEDD395357}"/>
    <dgm:cxn modelId="{9A8FEBBB-1CE2-4BF5-86D7-A62713712ACC}" type="presOf" srcId="{624A2C74-E7AA-4B62-9DEA-FA76AF24910F}" destId="{39EEEADA-635F-4C2C-A586-9AB06B6BB27C}" srcOrd="0" destOrd="0" presId="urn:microsoft.com/office/officeart/2005/8/layout/vList3"/>
    <dgm:cxn modelId="{20959FC3-F414-435E-87FF-67CD6E01BD21}" srcId="{B1765541-8C0C-4240-AA4F-E2DCCB0FFD1E}" destId="{1116AE6E-1E0E-4EAE-BD5C-0F903699B3F3}" srcOrd="2" destOrd="0" parTransId="{25C5D0D0-30A7-440D-B633-BD8EC442B7DB}" sibTransId="{79C1D305-9992-4749-B777-E2E91F1F3EA7}"/>
    <dgm:cxn modelId="{A2C6ABCA-B721-412B-B3E8-ACEDFA8DC42B}" srcId="{B1765541-8C0C-4240-AA4F-E2DCCB0FFD1E}" destId="{624A2C74-E7AA-4B62-9DEA-FA76AF24910F}" srcOrd="6" destOrd="0" parTransId="{2411673A-6211-46E7-92CA-FA9CF6A86983}" sibTransId="{5D966D51-F33D-4225-8238-D43E5DBEA9EC}"/>
    <dgm:cxn modelId="{DC2EC2EF-B75A-44A0-9595-ED0ECD6A88F1}" type="presOf" srcId="{1C4B527E-8CC2-4F1B-A0AE-3F4D7E398264}" destId="{E10C607C-BD67-49C8-BE4D-9556E24DE658}" srcOrd="0" destOrd="0" presId="urn:microsoft.com/office/officeart/2005/8/layout/vList3"/>
    <dgm:cxn modelId="{CDF4DAEF-BDD8-4E6E-A51A-EC639688B499}" type="presOf" srcId="{B1765541-8C0C-4240-AA4F-E2DCCB0FFD1E}" destId="{F13D4C89-DC25-40DC-B05A-7FBB75A37757}" srcOrd="0" destOrd="0" presId="urn:microsoft.com/office/officeart/2005/8/layout/vList3"/>
    <dgm:cxn modelId="{799494F7-503F-4E77-972D-2E77269C6FCD}" type="presOf" srcId="{03D1CBC0-FE92-48D5-90D1-E84DA37F48B8}" destId="{D00CACE8-7E8B-4485-9E8B-C92D9E25830A}" srcOrd="0" destOrd="0" presId="urn:microsoft.com/office/officeart/2005/8/layout/vList3"/>
    <dgm:cxn modelId="{7DD96DE3-BC65-48AF-B099-66123E4077BF}" type="presParOf" srcId="{F13D4C89-DC25-40DC-B05A-7FBB75A37757}" destId="{785B6E2C-4A4F-45B8-90A5-CC45F6FB0AD1}" srcOrd="0" destOrd="0" presId="urn:microsoft.com/office/officeart/2005/8/layout/vList3"/>
    <dgm:cxn modelId="{DDA87EAF-03EC-4394-AFB1-DA9CD828BFF6}" type="presParOf" srcId="{785B6E2C-4A4F-45B8-90A5-CC45F6FB0AD1}" destId="{D0922C33-176F-4009-9372-23B9E1CD67EE}" srcOrd="0" destOrd="0" presId="urn:microsoft.com/office/officeart/2005/8/layout/vList3"/>
    <dgm:cxn modelId="{1DCF10F1-311A-41ED-8344-355D7C8073FD}" type="presParOf" srcId="{785B6E2C-4A4F-45B8-90A5-CC45F6FB0AD1}" destId="{334ACD00-3225-4DF7-AECF-E3F14E966A52}" srcOrd="1" destOrd="0" presId="urn:microsoft.com/office/officeart/2005/8/layout/vList3"/>
    <dgm:cxn modelId="{D1F99F6E-3298-4899-A66E-D852CC736CDA}" type="presParOf" srcId="{F13D4C89-DC25-40DC-B05A-7FBB75A37757}" destId="{E3B25060-12F4-4216-A451-BE3E0CA8BBFE}" srcOrd="1" destOrd="0" presId="urn:microsoft.com/office/officeart/2005/8/layout/vList3"/>
    <dgm:cxn modelId="{BA9CB4DE-385C-4EFD-884C-4292485F9880}" type="presParOf" srcId="{F13D4C89-DC25-40DC-B05A-7FBB75A37757}" destId="{02151F86-1A23-4E5B-950B-4A69C2C427AC}" srcOrd="2" destOrd="0" presId="urn:microsoft.com/office/officeart/2005/8/layout/vList3"/>
    <dgm:cxn modelId="{474CF095-CB07-4897-8B7B-68918390624F}" type="presParOf" srcId="{02151F86-1A23-4E5B-950B-4A69C2C427AC}" destId="{977C2EF9-6E07-4D85-B2AB-F6ABEF2A8CF1}" srcOrd="0" destOrd="0" presId="urn:microsoft.com/office/officeart/2005/8/layout/vList3"/>
    <dgm:cxn modelId="{F4358A39-8E22-427D-AE84-0276645AD511}" type="presParOf" srcId="{02151F86-1A23-4E5B-950B-4A69C2C427AC}" destId="{7BB45686-DA9F-4292-9107-2AC4DA88D0DA}" srcOrd="1" destOrd="0" presId="urn:microsoft.com/office/officeart/2005/8/layout/vList3"/>
    <dgm:cxn modelId="{661645B9-16EE-47F5-9274-597F0FF14D9D}" type="presParOf" srcId="{F13D4C89-DC25-40DC-B05A-7FBB75A37757}" destId="{54689F40-C2B2-4D4B-A164-36DB2F1E41CF}" srcOrd="3" destOrd="0" presId="urn:microsoft.com/office/officeart/2005/8/layout/vList3"/>
    <dgm:cxn modelId="{9D3FC74E-0BB2-45F9-BD2B-0CD13364A9A5}" type="presParOf" srcId="{F13D4C89-DC25-40DC-B05A-7FBB75A37757}" destId="{36F158B6-C7FB-4798-9B0D-F9B27C126826}" srcOrd="4" destOrd="0" presId="urn:microsoft.com/office/officeart/2005/8/layout/vList3"/>
    <dgm:cxn modelId="{14A55AB6-70CF-4E3C-8733-3AD385C6A9E8}" type="presParOf" srcId="{36F158B6-C7FB-4798-9B0D-F9B27C126826}" destId="{B7D575F3-8C7B-4F17-9868-1A85C72A7773}" srcOrd="0" destOrd="0" presId="urn:microsoft.com/office/officeart/2005/8/layout/vList3"/>
    <dgm:cxn modelId="{38BAC3DB-CFA1-4F2B-BBD6-2D750AE3DF67}" type="presParOf" srcId="{36F158B6-C7FB-4798-9B0D-F9B27C126826}" destId="{9F2A1243-66A3-4954-A3B1-C8CADC95F7F5}" srcOrd="1" destOrd="0" presId="urn:microsoft.com/office/officeart/2005/8/layout/vList3"/>
    <dgm:cxn modelId="{66E6AB7E-A857-4052-A6F5-15E24BF0C7C0}" type="presParOf" srcId="{F13D4C89-DC25-40DC-B05A-7FBB75A37757}" destId="{72D72F8E-D8E1-41E1-85E5-1480828329C6}" srcOrd="5" destOrd="0" presId="urn:microsoft.com/office/officeart/2005/8/layout/vList3"/>
    <dgm:cxn modelId="{D34BB850-465D-4A1D-9210-0487C43C1CF2}" type="presParOf" srcId="{F13D4C89-DC25-40DC-B05A-7FBB75A37757}" destId="{64FD8456-A933-4B0C-81D5-EA37D5F8F04B}" srcOrd="6" destOrd="0" presId="urn:microsoft.com/office/officeart/2005/8/layout/vList3"/>
    <dgm:cxn modelId="{A7408396-BE10-4D11-9EF8-DB2CF637F501}" type="presParOf" srcId="{64FD8456-A933-4B0C-81D5-EA37D5F8F04B}" destId="{2BF46974-E53B-4BB2-AB85-6637D5E5C0B9}" srcOrd="0" destOrd="0" presId="urn:microsoft.com/office/officeart/2005/8/layout/vList3"/>
    <dgm:cxn modelId="{BE29205C-63D3-48A7-9134-97BE9AF81B6D}" type="presParOf" srcId="{64FD8456-A933-4B0C-81D5-EA37D5F8F04B}" destId="{D00CACE8-7E8B-4485-9E8B-C92D9E25830A}" srcOrd="1" destOrd="0" presId="urn:microsoft.com/office/officeart/2005/8/layout/vList3"/>
    <dgm:cxn modelId="{013C12CC-D523-4160-B2B9-68294CD08A74}" type="presParOf" srcId="{F13D4C89-DC25-40DC-B05A-7FBB75A37757}" destId="{F18DE6C7-6A9C-4854-8586-FAD1601B1EA8}" srcOrd="7" destOrd="0" presId="urn:microsoft.com/office/officeart/2005/8/layout/vList3"/>
    <dgm:cxn modelId="{25B4D97E-AA24-401B-AFD7-F3B639728952}" type="presParOf" srcId="{F13D4C89-DC25-40DC-B05A-7FBB75A37757}" destId="{25C53095-254F-432F-941B-F227DBBD14F1}" srcOrd="8" destOrd="0" presId="urn:microsoft.com/office/officeart/2005/8/layout/vList3"/>
    <dgm:cxn modelId="{782CC7AE-D0B0-482B-A776-21C71D0276D0}" type="presParOf" srcId="{25C53095-254F-432F-941B-F227DBBD14F1}" destId="{D88B1B5A-4C13-4614-82F0-D69136C8F82C}" srcOrd="0" destOrd="0" presId="urn:microsoft.com/office/officeart/2005/8/layout/vList3"/>
    <dgm:cxn modelId="{53AB48A9-A763-4DFB-9E41-AB09905C82DC}" type="presParOf" srcId="{25C53095-254F-432F-941B-F227DBBD14F1}" destId="{7FCEB0AE-A2D3-4FCE-99F4-AE4568E60F8B}" srcOrd="1" destOrd="0" presId="urn:microsoft.com/office/officeart/2005/8/layout/vList3"/>
    <dgm:cxn modelId="{D6D2B041-D670-4E1E-A28D-CE89181FC666}" type="presParOf" srcId="{F13D4C89-DC25-40DC-B05A-7FBB75A37757}" destId="{B00847AB-478D-492E-8DEC-4E14F8EDFF39}" srcOrd="9" destOrd="0" presId="urn:microsoft.com/office/officeart/2005/8/layout/vList3"/>
    <dgm:cxn modelId="{9B79A3FA-51F4-4885-BA53-7BDDFB5F35C3}" type="presParOf" srcId="{F13D4C89-DC25-40DC-B05A-7FBB75A37757}" destId="{DB09166D-C507-4AE3-9D11-4364F0338129}" srcOrd="10" destOrd="0" presId="urn:microsoft.com/office/officeart/2005/8/layout/vList3"/>
    <dgm:cxn modelId="{5385A30F-3F95-4294-9812-306081311DDB}" type="presParOf" srcId="{DB09166D-C507-4AE3-9D11-4364F0338129}" destId="{308C0820-850D-4478-9E52-04366CB3F3DC}" srcOrd="0" destOrd="0" presId="urn:microsoft.com/office/officeart/2005/8/layout/vList3"/>
    <dgm:cxn modelId="{98ECEB1B-3ED2-4F72-AD1C-B0E7470A4654}" type="presParOf" srcId="{DB09166D-C507-4AE3-9D11-4364F0338129}" destId="{E10C607C-BD67-49C8-BE4D-9556E24DE658}" srcOrd="1" destOrd="0" presId="urn:microsoft.com/office/officeart/2005/8/layout/vList3"/>
    <dgm:cxn modelId="{6C839139-ED85-4712-AB38-CA30F99E7A0C}" type="presParOf" srcId="{F13D4C89-DC25-40DC-B05A-7FBB75A37757}" destId="{D009B2AD-6317-4B4B-B2A9-0510A212B2E7}" srcOrd="11" destOrd="0" presId="urn:microsoft.com/office/officeart/2005/8/layout/vList3"/>
    <dgm:cxn modelId="{D7A3D2AA-ACBE-4210-ABE9-6489C675CE24}" type="presParOf" srcId="{F13D4C89-DC25-40DC-B05A-7FBB75A37757}" destId="{F1DB6EA4-8AF6-4CE8-AB0A-7E61CF9FEAF7}" srcOrd="12" destOrd="0" presId="urn:microsoft.com/office/officeart/2005/8/layout/vList3"/>
    <dgm:cxn modelId="{146476FA-2A2B-46C3-805D-BFC920FF9C62}" type="presParOf" srcId="{F1DB6EA4-8AF6-4CE8-AB0A-7E61CF9FEAF7}" destId="{B4D192F3-F1E8-4328-8E28-8E285621C43B}" srcOrd="0" destOrd="0" presId="urn:microsoft.com/office/officeart/2005/8/layout/vList3"/>
    <dgm:cxn modelId="{1CCF75C6-C716-40C1-BB0C-1D97983EE3ED}" type="presParOf" srcId="{F1DB6EA4-8AF6-4CE8-AB0A-7E61CF9FEAF7}" destId="{39EEEADA-635F-4C2C-A586-9AB06B6BB27C}" srcOrd="1" destOrd="0" presId="urn:microsoft.com/office/officeart/2005/8/layout/vList3"/>
    <dgm:cxn modelId="{9D4BBCB5-B245-4906-9E7B-9A2A23C7ABD8}" type="presParOf" srcId="{F13D4C89-DC25-40DC-B05A-7FBB75A37757}" destId="{00FF5508-B353-42C1-917F-F64AC67337A0}" srcOrd="13" destOrd="0" presId="urn:microsoft.com/office/officeart/2005/8/layout/vList3"/>
    <dgm:cxn modelId="{E3071381-0FA2-465C-B6CC-A024D0F91978}" type="presParOf" srcId="{F13D4C89-DC25-40DC-B05A-7FBB75A37757}" destId="{EB272A82-4833-432F-BF16-A6419BBC9543}" srcOrd="14" destOrd="0" presId="urn:microsoft.com/office/officeart/2005/8/layout/vList3"/>
    <dgm:cxn modelId="{5DF1A01B-825E-4EDF-9435-C68DF40CF1F1}" type="presParOf" srcId="{EB272A82-4833-432F-BF16-A6419BBC9543}" destId="{222DE28F-4EB2-479C-9DF1-6326744C8F71}" srcOrd="0" destOrd="0" presId="urn:microsoft.com/office/officeart/2005/8/layout/vList3"/>
    <dgm:cxn modelId="{8D6293BE-BAB2-4BFD-A560-B4A24A30EC70}" type="presParOf" srcId="{EB272A82-4833-432F-BF16-A6419BBC9543}" destId="{23D7FA64-952C-48A2-B9D8-9CCFE6176A2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A22DE-5BB4-4C29-9A3D-88BDFF4AFD9B}">
      <dsp:nvSpPr>
        <dsp:cNvPr id="0" name=""/>
        <dsp:cNvSpPr/>
      </dsp:nvSpPr>
      <dsp:spPr>
        <a:xfrm>
          <a:off x="4529261" y="77482"/>
          <a:ext cx="3719151" cy="3719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Types of Segmentation in Operating Systems</a:t>
          </a:r>
          <a:endParaRPr lang="en-IN" sz="1500" kern="1200"/>
        </a:p>
      </dsp:txBody>
      <dsp:txXfrm>
        <a:off x="5025148" y="728333"/>
        <a:ext cx="2727377" cy="1673618"/>
      </dsp:txXfrm>
    </dsp:sp>
    <dsp:sp modelId="{9EA802C0-6DFC-4960-85F8-29AE0DB4AAF0}">
      <dsp:nvSpPr>
        <dsp:cNvPr id="0" name=""/>
        <dsp:cNvSpPr/>
      </dsp:nvSpPr>
      <dsp:spPr>
        <a:xfrm>
          <a:off x="5871255" y="2401952"/>
          <a:ext cx="3719151" cy="3719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Virtual Memory Segmentation:</a:t>
          </a:r>
          <a:r>
            <a:rPr lang="en-US" sz="1500" b="0" i="0" kern="1200" dirty="0"/>
            <a:t> Each process is divided into a number of segments, but the segmentation is not done all at once. This segmentation may or may not take place at the run time of the program.</a:t>
          </a:r>
          <a:endParaRPr lang="en-IN" sz="1500" kern="1200" dirty="0"/>
        </a:p>
      </dsp:txBody>
      <dsp:txXfrm>
        <a:off x="7008696" y="3362732"/>
        <a:ext cx="2231490" cy="2045533"/>
      </dsp:txXfrm>
    </dsp:sp>
    <dsp:sp modelId="{3D7951FC-67B4-4F68-90C2-2E08E92FF6E3}">
      <dsp:nvSpPr>
        <dsp:cNvPr id="0" name=""/>
        <dsp:cNvSpPr/>
      </dsp:nvSpPr>
      <dsp:spPr>
        <a:xfrm>
          <a:off x="3187267" y="2401952"/>
          <a:ext cx="3719151" cy="3719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Simple Segmentation:</a:t>
          </a:r>
          <a:r>
            <a:rPr lang="en-US" sz="1500" b="0" i="0" kern="1200" dirty="0"/>
            <a:t> Each process is divided into a number of segments, all of which are loaded into memory at run time, though not necessarily contiguously.</a:t>
          </a:r>
          <a:endParaRPr lang="en-IN" sz="1500" kern="1200" dirty="0"/>
        </a:p>
      </dsp:txBody>
      <dsp:txXfrm>
        <a:off x="3537487" y="3362732"/>
        <a:ext cx="2231490" cy="2045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ACD00-3225-4DF7-AECF-E3F14E966A52}">
      <dsp:nvSpPr>
        <dsp:cNvPr id="0" name=""/>
        <dsp:cNvSpPr/>
      </dsp:nvSpPr>
      <dsp:spPr>
        <a:xfrm rot="10800000">
          <a:off x="2657303" y="2103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memory management: Segmentation is a flexible and efficient way to manage memory, as it allows for variable-sized memory allocation and reduces wastage.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7855" y="2103"/>
        <a:ext cx="9801625" cy="602207"/>
      </dsp:txXfrm>
    </dsp:sp>
    <dsp:sp modelId="{D0922C33-176F-4009-9372-23B9E1CD67EE}">
      <dsp:nvSpPr>
        <dsp:cNvPr id="0" name=""/>
        <dsp:cNvSpPr/>
      </dsp:nvSpPr>
      <dsp:spPr>
        <a:xfrm>
          <a:off x="2377439" y="22422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45686-DA9F-4292-9107-2AC4DA88D0DA}">
      <dsp:nvSpPr>
        <dsp:cNvPr id="0" name=""/>
        <dsp:cNvSpPr/>
      </dsp:nvSpPr>
      <dsp:spPr>
        <a:xfrm rot="10800000">
          <a:off x="2657303" y="784075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Process isolation: Segmentation prevents one process from affecting others</a:t>
          </a:r>
          <a:r>
            <a:rPr lang="en-US" sz="1700" b="0" i="0" kern="1200" dirty="0"/>
            <a:t>. </a:t>
          </a:r>
          <a:endParaRPr lang="en-IN" sz="1700" kern="1200" dirty="0"/>
        </a:p>
      </dsp:txBody>
      <dsp:txXfrm rot="10800000">
        <a:off x="2807855" y="784075"/>
        <a:ext cx="9801625" cy="602207"/>
      </dsp:txXfrm>
    </dsp:sp>
    <dsp:sp modelId="{977C2EF9-6E07-4D85-B2AB-F6ABEF2A8CF1}">
      <dsp:nvSpPr>
        <dsp:cNvPr id="0" name=""/>
        <dsp:cNvSpPr/>
      </dsp:nvSpPr>
      <dsp:spPr>
        <a:xfrm>
          <a:off x="2356199" y="784075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A1243-66A3-4954-A3B1-C8CADC95F7F5}">
      <dsp:nvSpPr>
        <dsp:cNvPr id="0" name=""/>
        <dsp:cNvSpPr/>
      </dsp:nvSpPr>
      <dsp:spPr>
        <a:xfrm rot="10800000">
          <a:off x="2657303" y="1566046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Resource sharing: Segmentation makes it easier to share code and data segments among multiple processes.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7855" y="1566046"/>
        <a:ext cx="9801625" cy="602207"/>
      </dsp:txXfrm>
    </dsp:sp>
    <dsp:sp modelId="{B7D575F3-8C7B-4F17-9868-1A85C72A7773}">
      <dsp:nvSpPr>
        <dsp:cNvPr id="0" name=""/>
        <dsp:cNvSpPr/>
      </dsp:nvSpPr>
      <dsp:spPr>
        <a:xfrm>
          <a:off x="2356199" y="1566046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CACE8-7E8B-4485-9E8B-C92D9E25830A}">
      <dsp:nvSpPr>
        <dsp:cNvPr id="0" name=""/>
        <dsp:cNvSpPr/>
      </dsp:nvSpPr>
      <dsp:spPr>
        <a:xfrm rot="10800000">
          <a:off x="2654019" y="2437903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Data protection: Segmentation allows for the recovery of crucial data within the segment.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4571" y="2437903"/>
        <a:ext cx="9801625" cy="602207"/>
      </dsp:txXfrm>
    </dsp:sp>
    <dsp:sp modelId="{2BF46974-E53B-4BB2-AB85-6637D5E5C0B9}">
      <dsp:nvSpPr>
        <dsp:cNvPr id="0" name=""/>
        <dsp:cNvSpPr/>
      </dsp:nvSpPr>
      <dsp:spPr>
        <a:xfrm>
          <a:off x="2356199" y="2348017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EB0AE-A2D3-4FCE-99F4-AE4568E60F8B}">
      <dsp:nvSpPr>
        <dsp:cNvPr id="0" name=""/>
        <dsp:cNvSpPr/>
      </dsp:nvSpPr>
      <dsp:spPr>
        <a:xfrm rot="10800000">
          <a:off x="2657303" y="3129989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Faster access: Segmentation helps to locate and manage data more quickly.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7855" y="3129989"/>
        <a:ext cx="9801625" cy="602207"/>
      </dsp:txXfrm>
    </dsp:sp>
    <dsp:sp modelId="{D88B1B5A-4C13-4614-82F0-D69136C8F82C}">
      <dsp:nvSpPr>
        <dsp:cNvPr id="0" name=""/>
        <dsp:cNvSpPr/>
      </dsp:nvSpPr>
      <dsp:spPr>
        <a:xfrm>
          <a:off x="2356199" y="3129989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C607C-BD67-49C8-BE4D-9556E24DE658}">
      <dsp:nvSpPr>
        <dsp:cNvPr id="0" name=""/>
        <dsp:cNvSpPr/>
      </dsp:nvSpPr>
      <dsp:spPr>
        <a:xfrm rot="10800000">
          <a:off x="2657303" y="3911960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Improved performance: Segmentation enhances the overall performance of the computer by streamlining operations.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7855" y="3911960"/>
        <a:ext cx="9801625" cy="602207"/>
      </dsp:txXfrm>
    </dsp:sp>
    <dsp:sp modelId="{308C0820-850D-4478-9E52-04366CB3F3DC}">
      <dsp:nvSpPr>
        <dsp:cNvPr id="0" name=""/>
        <dsp:cNvSpPr/>
      </dsp:nvSpPr>
      <dsp:spPr>
        <a:xfrm>
          <a:off x="2356199" y="3911960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EEADA-635F-4C2C-A586-9AB06B6BB27C}">
      <dsp:nvSpPr>
        <dsp:cNvPr id="0" name=""/>
        <dsp:cNvSpPr/>
      </dsp:nvSpPr>
      <dsp:spPr>
        <a:xfrm rot="10800000">
          <a:off x="2657303" y="4693932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Less overhead: Segmentation has less overhead than other methods, meaning that it uses fewer additional resources.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7855" y="4693932"/>
        <a:ext cx="9801625" cy="602207"/>
      </dsp:txXfrm>
    </dsp:sp>
    <dsp:sp modelId="{B4D192F3-F1E8-4328-8E28-8E285621C43B}">
      <dsp:nvSpPr>
        <dsp:cNvPr id="0" name=""/>
        <dsp:cNvSpPr/>
      </dsp:nvSpPr>
      <dsp:spPr>
        <a:xfrm>
          <a:off x="2356199" y="4693932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FA64-952C-48A2-B9D8-9CCFE6176A2C}">
      <dsp:nvSpPr>
        <dsp:cNvPr id="0" name=""/>
        <dsp:cNvSpPr/>
      </dsp:nvSpPr>
      <dsp:spPr>
        <a:xfrm rot="10800000">
          <a:off x="2657303" y="5475903"/>
          <a:ext cx="9952177" cy="60220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55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Less memory consumed: The memory consumed by the segment table is less than that consumed by page tables. </a:t>
          </a:r>
          <a:endParaRPr lang="en-IN" sz="1700" kern="1200" dirty="0">
            <a:solidFill>
              <a:schemeClr val="tx1"/>
            </a:solidFill>
          </a:endParaRPr>
        </a:p>
      </dsp:txBody>
      <dsp:txXfrm rot="10800000">
        <a:off x="2807855" y="5475903"/>
        <a:ext cx="9801625" cy="602207"/>
      </dsp:txXfrm>
    </dsp:sp>
    <dsp:sp modelId="{222DE28F-4EB2-479C-9DF1-6326744C8F71}">
      <dsp:nvSpPr>
        <dsp:cNvPr id="0" name=""/>
        <dsp:cNvSpPr/>
      </dsp:nvSpPr>
      <dsp:spPr>
        <a:xfrm>
          <a:off x="2356199" y="5475903"/>
          <a:ext cx="602207" cy="6022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ngtree.com/freepng/thank-you-text-decorated-by-floral-ornaments_8538603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SEGMENTATION 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OPERATING SYSTEM 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3B8D67-7B92-1B94-74DE-B3460E06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6555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BC7C54-8FD8-F803-8D8C-164973D5B141}"/>
              </a:ext>
            </a:extLst>
          </p:cNvPr>
          <p:cNvSpPr txBox="1"/>
          <p:nvPr/>
        </p:nvSpPr>
        <p:spPr>
          <a:xfrm>
            <a:off x="471948" y="943897"/>
            <a:ext cx="108941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ooper Black" panose="0208090404030B020404" pitchFamily="18" charset="0"/>
              </a:rPr>
              <a:t>SEGMENTATION</a:t>
            </a:r>
          </a:p>
          <a:p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3200" dirty="0"/>
              <a:t>In operating system segmentation is a memory management technique in which the memory is divided into the variable size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3200" dirty="0"/>
              <a:t>Each part is known as a segment which can be allocated to a process.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3200" dirty="0"/>
              <a:t>The details about each segments are stored in a table called a </a:t>
            </a:r>
            <a:r>
              <a:rPr lang="en-IN" sz="3200" b="1" u="sng" dirty="0"/>
              <a:t>segment</a:t>
            </a:r>
            <a:r>
              <a:rPr lang="en-IN" sz="3200" dirty="0"/>
              <a:t> </a:t>
            </a:r>
            <a:r>
              <a:rPr lang="en-IN" sz="3200" b="1" u="sng" dirty="0"/>
              <a:t>table</a:t>
            </a:r>
            <a:r>
              <a:rPr lang="en-IN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167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7397B-A08D-55A9-6D94-B57F23212FFB}"/>
              </a:ext>
            </a:extLst>
          </p:cNvPr>
          <p:cNvSpPr txBox="1"/>
          <p:nvPr/>
        </p:nvSpPr>
        <p:spPr>
          <a:xfrm>
            <a:off x="5740400" y="843677"/>
            <a:ext cx="584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Segmentation is a memory management scheme that supports this user view of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logical address space is a collection if segments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Each segments has a  name and a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addresses specify both the segment name and the offset within the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user therefore specifies each addresses by two quantities:  a segment name and an offset 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E0AAE-6DDF-C925-99AB-EAD58885B725}"/>
              </a:ext>
            </a:extLst>
          </p:cNvPr>
          <p:cNvSpPr txBox="1"/>
          <p:nvPr/>
        </p:nvSpPr>
        <p:spPr>
          <a:xfrm>
            <a:off x="914400" y="1046480"/>
            <a:ext cx="4297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 important aspect of the memory management that is separation of the users view of memory and the actual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user view of memory is not the same as the actual 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users view of memory is mapped onto physical memory.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D0240E-8813-71DB-AE09-00E3AD495971}"/>
              </a:ext>
            </a:extLst>
          </p:cNvPr>
          <p:cNvCxnSpPr/>
          <p:nvPr/>
        </p:nvCxnSpPr>
        <p:spPr>
          <a:xfrm flipH="1">
            <a:off x="5405120" y="396240"/>
            <a:ext cx="111760" cy="600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4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2ED83B-D4D4-83BA-0834-A4D835680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469146"/>
              </p:ext>
            </p:extLst>
          </p:nvPr>
        </p:nvGraphicFramePr>
        <p:xfrm>
          <a:off x="259898" y="329707"/>
          <a:ext cx="12777675" cy="619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10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C1B5-3F0F-F7FB-41A3-D522032B6217}"/>
              </a:ext>
            </a:extLst>
          </p:cNvPr>
          <p:cNvSpPr txBox="1"/>
          <p:nvPr/>
        </p:nvSpPr>
        <p:spPr>
          <a:xfrm>
            <a:off x="501445" y="698090"/>
            <a:ext cx="110022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SEGMENT TABLE</a:t>
            </a:r>
          </a:p>
          <a:p>
            <a:endParaRPr lang="en-US" dirty="0"/>
          </a:p>
          <a:p>
            <a:pPr algn="just"/>
            <a:r>
              <a:rPr lang="en-US" sz="3000" dirty="0"/>
              <a:t>Segment table is a table that stores the information about each segment of the process</a:t>
            </a:r>
          </a:p>
          <a:p>
            <a:pPr algn="just"/>
            <a:r>
              <a:rPr lang="en-US" sz="3000" dirty="0"/>
              <a:t>Its each table entry has</a:t>
            </a:r>
          </a:p>
          <a:p>
            <a:pPr algn="just"/>
            <a:r>
              <a:rPr lang="en-US" sz="3000" b="1" dirty="0"/>
              <a:t>BASE ADDRESS</a:t>
            </a:r>
            <a:r>
              <a:rPr lang="en-US" sz="3000" dirty="0"/>
              <a:t>: It contains the starting physical address where the segments resides in memory </a:t>
            </a:r>
          </a:p>
          <a:p>
            <a:pPr algn="just"/>
            <a:r>
              <a:rPr lang="en-US" sz="3000" b="1" dirty="0"/>
              <a:t>LIMIT</a:t>
            </a:r>
            <a:r>
              <a:rPr lang="en-US" sz="3000" dirty="0"/>
              <a:t>: It specifies the length of the segment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75883-84B6-D4EF-0C66-43B99D3687B0}"/>
              </a:ext>
            </a:extLst>
          </p:cNvPr>
          <p:cNvSpPr/>
          <p:nvPr/>
        </p:nvSpPr>
        <p:spPr>
          <a:xfrm>
            <a:off x="3067665" y="4572000"/>
            <a:ext cx="3923070" cy="178947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88B48-8C29-0862-6236-3F509BB3DFFA}"/>
              </a:ext>
            </a:extLst>
          </p:cNvPr>
          <p:cNvCxnSpPr>
            <a:endCxn id="3" idx="2"/>
          </p:cNvCxnSpPr>
          <p:nvPr/>
        </p:nvCxnSpPr>
        <p:spPr>
          <a:xfrm flipH="1">
            <a:off x="5029200" y="4572000"/>
            <a:ext cx="4916" cy="1789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096428-30BE-514C-9A9D-77951B1349C3}"/>
              </a:ext>
            </a:extLst>
          </p:cNvPr>
          <p:cNvCxnSpPr/>
          <p:nvPr/>
        </p:nvCxnSpPr>
        <p:spPr>
          <a:xfrm>
            <a:off x="3067665" y="5024284"/>
            <a:ext cx="3923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AE4D87-5829-19DB-57FC-2BE791BDC56C}"/>
              </a:ext>
            </a:extLst>
          </p:cNvPr>
          <p:cNvSpPr txBox="1"/>
          <p:nvPr/>
        </p:nvSpPr>
        <p:spPr>
          <a:xfrm>
            <a:off x="3067665" y="4709652"/>
            <a:ext cx="195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address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8F971-3E71-590C-8AF3-93FCB5F9C6B9}"/>
              </a:ext>
            </a:extLst>
          </p:cNvPr>
          <p:cNvSpPr txBox="1"/>
          <p:nvPr/>
        </p:nvSpPr>
        <p:spPr>
          <a:xfrm>
            <a:off x="5211097" y="4709652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8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069E72-0328-AE1D-87AD-F9AF78D3FC59}"/>
              </a:ext>
            </a:extLst>
          </p:cNvPr>
          <p:cNvSpPr/>
          <p:nvPr/>
        </p:nvSpPr>
        <p:spPr>
          <a:xfrm>
            <a:off x="1219200" y="1917290"/>
            <a:ext cx="4365523" cy="13175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AB95C7-1429-14C8-A9A1-FEE4DC652BD3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3401962" y="1917290"/>
            <a:ext cx="0" cy="13175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7B2F2F-8D2E-A13E-B1CF-1B0EA081C6EF}"/>
              </a:ext>
            </a:extLst>
          </p:cNvPr>
          <p:cNvSpPr txBox="1"/>
          <p:nvPr/>
        </p:nvSpPr>
        <p:spPr>
          <a:xfrm>
            <a:off x="1710813" y="2391385"/>
            <a:ext cx="196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65F0C-4B10-E332-A4C0-7E1E5F40893B}"/>
              </a:ext>
            </a:extLst>
          </p:cNvPr>
          <p:cNvSpPr txBox="1"/>
          <p:nvPr/>
        </p:nvSpPr>
        <p:spPr>
          <a:xfrm>
            <a:off x="3805084" y="2458065"/>
            <a:ext cx="177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3B668-C82C-D4F4-1FC7-AE0E052954A9}"/>
              </a:ext>
            </a:extLst>
          </p:cNvPr>
          <p:cNvSpPr txBox="1"/>
          <p:nvPr/>
        </p:nvSpPr>
        <p:spPr>
          <a:xfrm>
            <a:off x="2182761" y="1151448"/>
            <a:ext cx="39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logic address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C36B3D-37D0-AA22-546C-747F21C22069}"/>
              </a:ext>
            </a:extLst>
          </p:cNvPr>
          <p:cNvCxnSpPr/>
          <p:nvPr/>
        </p:nvCxnSpPr>
        <p:spPr>
          <a:xfrm>
            <a:off x="2143432" y="3429000"/>
            <a:ext cx="0" cy="27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335D7-2833-892F-4E73-B5D62BB66360}"/>
              </a:ext>
            </a:extLst>
          </p:cNvPr>
          <p:cNvCxnSpPr/>
          <p:nvPr/>
        </p:nvCxnSpPr>
        <p:spPr>
          <a:xfrm>
            <a:off x="4454013" y="3429000"/>
            <a:ext cx="0" cy="25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2DF1D9-5372-D3FA-955A-2634295C046D}"/>
              </a:ext>
            </a:extLst>
          </p:cNvPr>
          <p:cNvSpPr txBox="1"/>
          <p:nvPr/>
        </p:nvSpPr>
        <p:spPr>
          <a:xfrm>
            <a:off x="1376516" y="3991897"/>
            <a:ext cx="161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number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7D2B4-C4CE-1472-9E88-5C9A176A9E29}"/>
              </a:ext>
            </a:extLst>
          </p:cNvPr>
          <p:cNvSpPr txBox="1"/>
          <p:nvPr/>
        </p:nvSpPr>
        <p:spPr>
          <a:xfrm>
            <a:off x="3805084" y="3991897"/>
            <a:ext cx="135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size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E93D3-DB27-500A-92BB-38FEA894B032}"/>
              </a:ext>
            </a:extLst>
          </p:cNvPr>
          <p:cNvSpPr txBox="1"/>
          <p:nvPr/>
        </p:nvSpPr>
        <p:spPr>
          <a:xfrm>
            <a:off x="6331974" y="1272655"/>
            <a:ext cx="496037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In segment each size will be different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Segment number + segment size = address generation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For each process there will be separate segments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Elements within a segment are identified by their offset.</a:t>
            </a:r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784A1A-FD42-B307-80E5-41DD93D89EA1}"/>
              </a:ext>
            </a:extLst>
          </p:cNvPr>
          <p:cNvSpPr/>
          <p:nvPr/>
        </p:nvSpPr>
        <p:spPr>
          <a:xfrm>
            <a:off x="6287731" y="1151448"/>
            <a:ext cx="5152421" cy="49547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36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543520-B5AC-8F6E-1767-947D130A1255}"/>
              </a:ext>
            </a:extLst>
          </p:cNvPr>
          <p:cNvSpPr/>
          <p:nvPr/>
        </p:nvSpPr>
        <p:spPr>
          <a:xfrm>
            <a:off x="1235242" y="1243263"/>
            <a:ext cx="4860758" cy="3994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55D32-3FB7-A575-F15A-4560637252C4}"/>
              </a:ext>
            </a:extLst>
          </p:cNvPr>
          <p:cNvSpPr/>
          <p:nvPr/>
        </p:nvSpPr>
        <p:spPr>
          <a:xfrm>
            <a:off x="1588168" y="1620253"/>
            <a:ext cx="1010653" cy="9785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081D4-5993-D51E-B088-28FF9B6983AF}"/>
              </a:ext>
            </a:extLst>
          </p:cNvPr>
          <p:cNvSpPr/>
          <p:nvPr/>
        </p:nvSpPr>
        <p:spPr>
          <a:xfrm>
            <a:off x="3064042" y="1620253"/>
            <a:ext cx="1010653" cy="9785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C9088-65BB-1831-E8C2-C7092B597D22}"/>
              </a:ext>
            </a:extLst>
          </p:cNvPr>
          <p:cNvSpPr/>
          <p:nvPr/>
        </p:nvSpPr>
        <p:spPr>
          <a:xfrm>
            <a:off x="4539916" y="1620253"/>
            <a:ext cx="1010653" cy="9785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66EE8-C7FB-3000-94AD-8E1A475D03E8}"/>
              </a:ext>
            </a:extLst>
          </p:cNvPr>
          <p:cNvSpPr/>
          <p:nvPr/>
        </p:nvSpPr>
        <p:spPr>
          <a:xfrm>
            <a:off x="1588168" y="3737811"/>
            <a:ext cx="1010653" cy="866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Div()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3CE20-CEF3-DDDA-8393-595DD90C16CE}"/>
              </a:ext>
            </a:extLst>
          </p:cNvPr>
          <p:cNvSpPr/>
          <p:nvPr/>
        </p:nvSpPr>
        <p:spPr>
          <a:xfrm>
            <a:off x="3064041" y="3737811"/>
            <a:ext cx="1010653" cy="866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Multi()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0351C-993E-5DB7-F0E9-70F8D58C8CAF}"/>
              </a:ext>
            </a:extLst>
          </p:cNvPr>
          <p:cNvSpPr/>
          <p:nvPr/>
        </p:nvSpPr>
        <p:spPr>
          <a:xfrm>
            <a:off x="4539916" y="3737811"/>
            <a:ext cx="1010653" cy="866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Sqr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C1D62-2204-E09E-AC12-28891907B4E8}"/>
              </a:ext>
            </a:extLst>
          </p:cNvPr>
          <p:cNvSpPr txBox="1"/>
          <p:nvPr/>
        </p:nvSpPr>
        <p:spPr>
          <a:xfrm>
            <a:off x="1690372" y="2807005"/>
            <a:ext cx="10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A2BA4-DD96-ADA3-3924-67B2079B3742}"/>
              </a:ext>
            </a:extLst>
          </p:cNvPr>
          <p:cNvSpPr txBox="1"/>
          <p:nvPr/>
        </p:nvSpPr>
        <p:spPr>
          <a:xfrm>
            <a:off x="4539916" y="2807005"/>
            <a:ext cx="93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Seg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68933-EE61-ADC5-CD7F-838FD0DCBEC1}"/>
              </a:ext>
            </a:extLst>
          </p:cNvPr>
          <p:cNvSpPr txBox="1"/>
          <p:nvPr/>
        </p:nvSpPr>
        <p:spPr>
          <a:xfrm>
            <a:off x="3064041" y="2807005"/>
            <a:ext cx="93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Seg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C42EB-46D0-F783-F042-B8CFA4EB16B4}"/>
              </a:ext>
            </a:extLst>
          </p:cNvPr>
          <p:cNvSpPr txBox="1"/>
          <p:nvPr/>
        </p:nvSpPr>
        <p:spPr>
          <a:xfrm>
            <a:off x="4645871" y="4619944"/>
            <a:ext cx="79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Seg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4AF81-35F3-25CC-96EF-DF770E286828}"/>
              </a:ext>
            </a:extLst>
          </p:cNvPr>
          <p:cNvSpPr txBox="1"/>
          <p:nvPr/>
        </p:nvSpPr>
        <p:spPr>
          <a:xfrm>
            <a:off x="3185652" y="4571273"/>
            <a:ext cx="816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Seg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B9D21-FD33-F325-B5EC-40110AD2078D}"/>
              </a:ext>
            </a:extLst>
          </p:cNvPr>
          <p:cNvSpPr txBox="1"/>
          <p:nvPr/>
        </p:nvSpPr>
        <p:spPr>
          <a:xfrm>
            <a:off x="1719869" y="4604084"/>
            <a:ext cx="79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Seg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1D6D9-C6CF-DBEA-87AC-4173FC2636E2}"/>
              </a:ext>
            </a:extLst>
          </p:cNvPr>
          <p:cNvSpPr txBox="1"/>
          <p:nvPr/>
        </p:nvSpPr>
        <p:spPr>
          <a:xfrm>
            <a:off x="1388935" y="681789"/>
            <a:ext cx="23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tencil" panose="040409050D0802020404" pitchFamily="82" charset="0"/>
              </a:rPr>
              <a:t>EXAMPLE: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7B2E3-AD04-A204-C81B-94C56CC2FD20}"/>
              </a:ext>
            </a:extLst>
          </p:cNvPr>
          <p:cNvSpPr txBox="1"/>
          <p:nvPr/>
        </p:nvSpPr>
        <p:spPr>
          <a:xfrm>
            <a:off x="6463416" y="1237345"/>
            <a:ext cx="5354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err="1"/>
              <a:t>Printf</a:t>
            </a:r>
            <a:r>
              <a:rPr lang="en-IN" sz="2400" dirty="0"/>
              <a:t>(“\n Enter  the value of a:”);</a:t>
            </a:r>
          </a:p>
          <a:p>
            <a:pPr algn="just"/>
            <a:r>
              <a:rPr lang="en-IN" sz="2400" dirty="0" err="1"/>
              <a:t>scanf</a:t>
            </a:r>
            <a:r>
              <a:rPr lang="en-IN" sz="2400" dirty="0"/>
              <a:t>(“%</a:t>
            </a:r>
            <a:r>
              <a:rPr lang="en-IN" sz="2400" dirty="0" err="1"/>
              <a:t>d”,&amp;a</a:t>
            </a:r>
            <a:r>
              <a:rPr lang="en-IN" sz="2400" dirty="0"/>
              <a:t>);</a:t>
            </a:r>
          </a:p>
          <a:p>
            <a:pPr algn="just"/>
            <a:r>
              <a:rPr lang="en-IN" sz="2400" dirty="0" err="1"/>
              <a:t>Printf</a:t>
            </a:r>
            <a:r>
              <a:rPr lang="en-IN" sz="2400" dirty="0"/>
              <a:t>(“\n Enter the value of b:”);</a:t>
            </a:r>
          </a:p>
          <a:p>
            <a:pPr algn="just"/>
            <a:r>
              <a:rPr lang="en-IN" sz="2400" dirty="0" err="1"/>
              <a:t>Scanf</a:t>
            </a:r>
            <a:r>
              <a:rPr lang="en-IN" sz="2400" dirty="0"/>
              <a:t>((“%</a:t>
            </a:r>
            <a:r>
              <a:rPr lang="en-IN" sz="2400" dirty="0" err="1"/>
              <a:t>d”,&amp;b</a:t>
            </a:r>
            <a:r>
              <a:rPr lang="en-IN" sz="2400" dirty="0"/>
              <a:t>);</a:t>
            </a:r>
          </a:p>
          <a:p>
            <a:pPr algn="just"/>
            <a:r>
              <a:rPr lang="en-IN" sz="2400" dirty="0"/>
              <a:t>C = a – b;</a:t>
            </a:r>
          </a:p>
          <a:p>
            <a:pPr algn="just"/>
            <a:r>
              <a:rPr lang="en-IN" sz="2400" dirty="0" err="1"/>
              <a:t>Printf</a:t>
            </a:r>
            <a:r>
              <a:rPr lang="en-IN" sz="2400" dirty="0"/>
              <a:t>(“\n Subtraction value is: %</a:t>
            </a:r>
            <a:r>
              <a:rPr lang="en-IN" sz="2400" dirty="0" err="1"/>
              <a:t>d”,c</a:t>
            </a:r>
            <a:r>
              <a:rPr lang="en-IN" sz="2400" dirty="0"/>
              <a:t>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E38E2-2E2F-F582-9FA6-A94E12D078ED}"/>
              </a:ext>
            </a:extLst>
          </p:cNvPr>
          <p:cNvSpPr txBox="1"/>
          <p:nvPr/>
        </p:nvSpPr>
        <p:spPr>
          <a:xfrm>
            <a:off x="6954513" y="681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Stencil" panose="040409050D0802020404" pitchFamily="82" charset="0"/>
              </a:rPr>
              <a:t>PROGRAM: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251026-5D55-6D8A-80D8-D6ED1D9D8769}"/>
              </a:ext>
            </a:extLst>
          </p:cNvPr>
          <p:cNvSpPr/>
          <p:nvPr/>
        </p:nvSpPr>
        <p:spPr>
          <a:xfrm>
            <a:off x="6463416" y="1237345"/>
            <a:ext cx="5354958" cy="26758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55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985E0-9B78-49C6-A54D-F145A582D8B5}"/>
              </a:ext>
            </a:extLst>
          </p:cNvPr>
          <p:cNvSpPr/>
          <p:nvPr/>
        </p:nvSpPr>
        <p:spPr>
          <a:xfrm>
            <a:off x="1892968" y="3795251"/>
            <a:ext cx="1876927" cy="24130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68B6C3-8EF3-1C84-1E9D-2E3875A30337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2831432" y="3785419"/>
            <a:ext cx="5433" cy="242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ABEDB-8FA8-4BCD-A842-B2A557D1860C}"/>
              </a:ext>
            </a:extLst>
          </p:cNvPr>
          <p:cNvCxnSpPr/>
          <p:nvPr/>
        </p:nvCxnSpPr>
        <p:spPr>
          <a:xfrm>
            <a:off x="1892968" y="4739148"/>
            <a:ext cx="1876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0B7DF-8C63-CB7E-CF03-4A602A5C040B}"/>
              </a:ext>
            </a:extLst>
          </p:cNvPr>
          <p:cNvCxnSpPr/>
          <p:nvPr/>
        </p:nvCxnSpPr>
        <p:spPr>
          <a:xfrm>
            <a:off x="1892968" y="4277032"/>
            <a:ext cx="1876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D4A822-8E31-14A3-C2F8-AE2683F9958D}"/>
              </a:ext>
            </a:extLst>
          </p:cNvPr>
          <p:cNvCxnSpPr/>
          <p:nvPr/>
        </p:nvCxnSpPr>
        <p:spPr>
          <a:xfrm>
            <a:off x="1892968" y="3785419"/>
            <a:ext cx="1876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F6DF4-CB7C-DA77-3B7D-BA67EB1E4744}"/>
              </a:ext>
            </a:extLst>
          </p:cNvPr>
          <p:cNvCxnSpPr>
            <a:cxnSpLocks/>
          </p:cNvCxnSpPr>
          <p:nvPr/>
        </p:nvCxnSpPr>
        <p:spPr>
          <a:xfrm>
            <a:off x="1892968" y="5230761"/>
            <a:ext cx="1876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952409-7A85-8D1C-9F33-F7219E1DD07C}"/>
              </a:ext>
            </a:extLst>
          </p:cNvPr>
          <p:cNvCxnSpPr/>
          <p:nvPr/>
        </p:nvCxnSpPr>
        <p:spPr>
          <a:xfrm>
            <a:off x="1892968" y="5742039"/>
            <a:ext cx="1876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E505A-1A0D-7072-FA8D-B247052DF1E6}"/>
              </a:ext>
            </a:extLst>
          </p:cNvPr>
          <p:cNvSpPr/>
          <p:nvPr/>
        </p:nvSpPr>
        <p:spPr>
          <a:xfrm>
            <a:off x="1465262" y="1460103"/>
            <a:ext cx="2732337" cy="11208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34BFCC-412C-DF91-2F8A-BE69CB968E1A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2831431" y="1460103"/>
            <a:ext cx="0" cy="1120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67EE09-A1BB-E98A-0769-B775660C7A28}"/>
              </a:ext>
            </a:extLst>
          </p:cNvPr>
          <p:cNvSpPr txBox="1"/>
          <p:nvPr/>
        </p:nvSpPr>
        <p:spPr>
          <a:xfrm>
            <a:off x="1720128" y="18877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68CA96-A036-4D56-BBAC-5925014A65FA}"/>
              </a:ext>
            </a:extLst>
          </p:cNvPr>
          <p:cNvSpPr txBox="1"/>
          <p:nvPr/>
        </p:nvSpPr>
        <p:spPr>
          <a:xfrm>
            <a:off x="3195483" y="1887794"/>
            <a:ext cx="8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0C849-B4FE-B702-1C2C-58C40EAA807F}"/>
              </a:ext>
            </a:extLst>
          </p:cNvPr>
          <p:cNvSpPr txBox="1"/>
          <p:nvPr/>
        </p:nvSpPr>
        <p:spPr>
          <a:xfrm>
            <a:off x="1583249" y="660299"/>
            <a:ext cx="273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CPU logic address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65158F-78FA-8948-E9C1-95306CAA555C}"/>
              </a:ext>
            </a:extLst>
          </p:cNvPr>
          <p:cNvCxnSpPr>
            <a:cxnSpLocks/>
          </p:cNvCxnSpPr>
          <p:nvPr/>
        </p:nvCxnSpPr>
        <p:spPr>
          <a:xfrm>
            <a:off x="2831172" y="1029631"/>
            <a:ext cx="0" cy="2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4253BA-5EEE-5A7F-7D3F-A178FF01B57B}"/>
              </a:ext>
            </a:extLst>
          </p:cNvPr>
          <p:cNvCxnSpPr/>
          <p:nvPr/>
        </p:nvCxnSpPr>
        <p:spPr>
          <a:xfrm>
            <a:off x="2113935" y="2694039"/>
            <a:ext cx="0" cy="18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14F048-593F-42D0-FF3A-34BBB22F507B}"/>
              </a:ext>
            </a:extLst>
          </p:cNvPr>
          <p:cNvCxnSpPr>
            <a:cxnSpLocks/>
          </p:cNvCxnSpPr>
          <p:nvPr/>
        </p:nvCxnSpPr>
        <p:spPr>
          <a:xfrm>
            <a:off x="3416449" y="2694051"/>
            <a:ext cx="0" cy="18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AA6C5A-AFD3-3F76-73F5-EA102FC6674E}"/>
              </a:ext>
            </a:extLst>
          </p:cNvPr>
          <p:cNvSpPr txBox="1"/>
          <p:nvPr/>
        </p:nvSpPr>
        <p:spPr>
          <a:xfrm>
            <a:off x="1655958" y="2892831"/>
            <a:ext cx="1164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Segment number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0DC83F-AB26-6619-0B50-62055E4F5809}"/>
              </a:ext>
            </a:extLst>
          </p:cNvPr>
          <p:cNvSpPr txBox="1"/>
          <p:nvPr/>
        </p:nvSpPr>
        <p:spPr>
          <a:xfrm>
            <a:off x="3066889" y="2880852"/>
            <a:ext cx="1406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Segment size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E2BF25-613B-60A1-D708-88ACC5A1944F}"/>
              </a:ext>
            </a:extLst>
          </p:cNvPr>
          <p:cNvSpPr txBox="1"/>
          <p:nvPr/>
        </p:nvSpPr>
        <p:spPr>
          <a:xfrm>
            <a:off x="1892968" y="3795251"/>
            <a:ext cx="93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Base address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F12226-2118-9FB7-EE95-78856A8A163B}"/>
              </a:ext>
            </a:extLst>
          </p:cNvPr>
          <p:cNvSpPr txBox="1"/>
          <p:nvPr/>
        </p:nvSpPr>
        <p:spPr>
          <a:xfrm>
            <a:off x="2900516" y="3795251"/>
            <a:ext cx="874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size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F20D0F-66FB-8454-A8ED-E3560893233C}"/>
              </a:ext>
            </a:extLst>
          </p:cNvPr>
          <p:cNvSpPr txBox="1"/>
          <p:nvPr/>
        </p:nvSpPr>
        <p:spPr>
          <a:xfrm>
            <a:off x="1953515" y="4389443"/>
            <a:ext cx="92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3300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054063-559F-6606-FD00-5668FD517A23}"/>
              </a:ext>
            </a:extLst>
          </p:cNvPr>
          <p:cNvSpPr txBox="1"/>
          <p:nvPr/>
        </p:nvSpPr>
        <p:spPr>
          <a:xfrm>
            <a:off x="1943682" y="4817146"/>
            <a:ext cx="81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8C12C-B6D0-43C4-396E-B8A581965869}"/>
              </a:ext>
            </a:extLst>
          </p:cNvPr>
          <p:cNvSpPr txBox="1"/>
          <p:nvPr/>
        </p:nvSpPr>
        <p:spPr>
          <a:xfrm>
            <a:off x="1953515" y="5275045"/>
            <a:ext cx="71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2700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CA358-D479-6AC9-21F3-9247A1143FF6}"/>
              </a:ext>
            </a:extLst>
          </p:cNvPr>
          <p:cNvSpPr txBox="1"/>
          <p:nvPr/>
        </p:nvSpPr>
        <p:spPr>
          <a:xfrm>
            <a:off x="1953515" y="5784162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73B389-9441-8B81-5701-DC5418CDBBE6}"/>
              </a:ext>
            </a:extLst>
          </p:cNvPr>
          <p:cNvSpPr txBox="1"/>
          <p:nvPr/>
        </p:nvSpPr>
        <p:spPr>
          <a:xfrm>
            <a:off x="2860412" y="4377124"/>
            <a:ext cx="93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793C26-4FEB-8338-32DB-9DAD9239385E}"/>
              </a:ext>
            </a:extLst>
          </p:cNvPr>
          <p:cNvSpPr txBox="1"/>
          <p:nvPr/>
        </p:nvSpPr>
        <p:spPr>
          <a:xfrm>
            <a:off x="2860412" y="4861429"/>
            <a:ext cx="82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0DEBBB-B2B3-3982-151C-F673078ED8F6}"/>
              </a:ext>
            </a:extLst>
          </p:cNvPr>
          <p:cNvSpPr txBox="1"/>
          <p:nvPr/>
        </p:nvSpPr>
        <p:spPr>
          <a:xfrm>
            <a:off x="2870243" y="5300974"/>
            <a:ext cx="5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0D3732-90E7-52CE-9F82-A25AA866AA73}"/>
              </a:ext>
            </a:extLst>
          </p:cNvPr>
          <p:cNvSpPr txBox="1"/>
          <p:nvPr/>
        </p:nvSpPr>
        <p:spPr>
          <a:xfrm>
            <a:off x="2870243" y="5822731"/>
            <a:ext cx="71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87B14B-B8D6-D30D-B951-953F23B50462}"/>
              </a:ext>
            </a:extLst>
          </p:cNvPr>
          <p:cNvSpPr txBox="1"/>
          <p:nvPr/>
        </p:nvSpPr>
        <p:spPr>
          <a:xfrm>
            <a:off x="1639140" y="4192978"/>
            <a:ext cx="1894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  <a:p>
            <a:endParaRPr lang="en-IN" dirty="0"/>
          </a:p>
          <a:p>
            <a:r>
              <a:rPr lang="en-IN" dirty="0"/>
              <a:t>1</a:t>
            </a:r>
          </a:p>
          <a:p>
            <a:endParaRPr lang="en-IN" dirty="0"/>
          </a:p>
          <a:p>
            <a:r>
              <a:rPr lang="en-IN" dirty="0"/>
              <a:t>2</a:t>
            </a:r>
          </a:p>
          <a:p>
            <a:endParaRPr lang="en-IN" dirty="0"/>
          </a:p>
          <a:p>
            <a:r>
              <a:rPr lang="en-IN" dirty="0"/>
              <a:t>3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6A9D84-4F6E-1AD4-BBB7-40180640A7E9}"/>
              </a:ext>
            </a:extLst>
          </p:cNvPr>
          <p:cNvCxnSpPr>
            <a:stCxn id="18" idx="1"/>
          </p:cNvCxnSpPr>
          <p:nvPr/>
        </p:nvCxnSpPr>
        <p:spPr>
          <a:xfrm flipH="1">
            <a:off x="845574" y="2020536"/>
            <a:ext cx="619688" cy="147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95672CC-A8CD-87F4-43F8-A349371A3F67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-567232" y="3448081"/>
            <a:ext cx="3933552" cy="1107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3779C2E5-E5B0-8AC3-6A26-B7B48CEFE453}"/>
              </a:ext>
            </a:extLst>
          </p:cNvPr>
          <p:cNvSpPr/>
          <p:nvPr/>
        </p:nvSpPr>
        <p:spPr>
          <a:xfrm>
            <a:off x="5130694" y="4432189"/>
            <a:ext cx="905344" cy="73806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DAB975F-6229-4737-3F8C-789EBCF90256}"/>
              </a:ext>
            </a:extLst>
          </p:cNvPr>
          <p:cNvCxnSpPr>
            <a:cxnSpLocks/>
          </p:cNvCxnSpPr>
          <p:nvPr/>
        </p:nvCxnSpPr>
        <p:spPr>
          <a:xfrm flipV="1">
            <a:off x="3762713" y="4825293"/>
            <a:ext cx="1367851" cy="1057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AB56B2-E513-1908-2823-A96C35B37DE9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583366" y="5170255"/>
            <a:ext cx="0" cy="57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7DDA122-BBAB-B2F9-DDB8-80EB78C4E583}"/>
              </a:ext>
            </a:extLst>
          </p:cNvPr>
          <p:cNvSpPr/>
          <p:nvPr/>
        </p:nvSpPr>
        <p:spPr>
          <a:xfrm>
            <a:off x="7364361" y="2113935"/>
            <a:ext cx="1576399" cy="41688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818FBB-C49A-3017-2A3A-8E6FDE86BB2B}"/>
              </a:ext>
            </a:extLst>
          </p:cNvPr>
          <p:cNvCxnSpPr/>
          <p:nvPr/>
        </p:nvCxnSpPr>
        <p:spPr>
          <a:xfrm>
            <a:off x="7387388" y="2733368"/>
            <a:ext cx="1576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CF367B-3808-27F2-6288-08558EE0D760}"/>
              </a:ext>
            </a:extLst>
          </p:cNvPr>
          <p:cNvCxnSpPr/>
          <p:nvPr/>
        </p:nvCxnSpPr>
        <p:spPr>
          <a:xfrm>
            <a:off x="7387388" y="3269873"/>
            <a:ext cx="1576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223FCA-A627-5018-0760-C202B3B3B046}"/>
              </a:ext>
            </a:extLst>
          </p:cNvPr>
          <p:cNvCxnSpPr/>
          <p:nvPr/>
        </p:nvCxnSpPr>
        <p:spPr>
          <a:xfrm>
            <a:off x="7387388" y="3874556"/>
            <a:ext cx="1576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C02420-F81D-62C6-BDCD-4DBBD25630F7}"/>
              </a:ext>
            </a:extLst>
          </p:cNvPr>
          <p:cNvCxnSpPr/>
          <p:nvPr/>
        </p:nvCxnSpPr>
        <p:spPr>
          <a:xfrm>
            <a:off x="7387388" y="4473677"/>
            <a:ext cx="1576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57948CF-AD39-9B5A-46C6-094BEA434ED3}"/>
              </a:ext>
            </a:extLst>
          </p:cNvPr>
          <p:cNvCxnSpPr/>
          <p:nvPr/>
        </p:nvCxnSpPr>
        <p:spPr>
          <a:xfrm>
            <a:off x="7387388" y="5289816"/>
            <a:ext cx="1576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264AEA1-2B31-6323-E76A-1467E384C7AD}"/>
              </a:ext>
            </a:extLst>
          </p:cNvPr>
          <p:cNvCxnSpPr/>
          <p:nvPr/>
        </p:nvCxnSpPr>
        <p:spPr>
          <a:xfrm>
            <a:off x="7364361" y="5784162"/>
            <a:ext cx="1576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2DC7BF-27ED-A483-8A58-C465EB70BE37}"/>
              </a:ext>
            </a:extLst>
          </p:cNvPr>
          <p:cNvSpPr txBox="1"/>
          <p:nvPr/>
        </p:nvSpPr>
        <p:spPr>
          <a:xfrm>
            <a:off x="7762825" y="2271564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BCBF8B-50A9-7AA7-427E-389FD6E37DAE}"/>
              </a:ext>
            </a:extLst>
          </p:cNvPr>
          <p:cNvSpPr txBox="1"/>
          <p:nvPr/>
        </p:nvSpPr>
        <p:spPr>
          <a:xfrm>
            <a:off x="7823566" y="2834685"/>
            <a:ext cx="65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540C2B-2842-6278-4E79-854641E28EA9}"/>
              </a:ext>
            </a:extLst>
          </p:cNvPr>
          <p:cNvSpPr txBox="1"/>
          <p:nvPr/>
        </p:nvSpPr>
        <p:spPr>
          <a:xfrm>
            <a:off x="7855262" y="4008312"/>
            <a:ext cx="64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9CDE51-82C0-2EF3-B39A-175F9597235F}"/>
              </a:ext>
            </a:extLst>
          </p:cNvPr>
          <p:cNvSpPr txBox="1"/>
          <p:nvPr/>
        </p:nvSpPr>
        <p:spPr>
          <a:xfrm>
            <a:off x="7823566" y="3404107"/>
            <a:ext cx="6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23C27A-2BDA-9A44-9278-2D6304CC9B6F}"/>
              </a:ext>
            </a:extLst>
          </p:cNvPr>
          <p:cNvSpPr txBox="1"/>
          <p:nvPr/>
        </p:nvSpPr>
        <p:spPr>
          <a:xfrm>
            <a:off x="7877648" y="4561790"/>
            <a:ext cx="53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51DCF5-4AE8-F4B7-9553-1A246E531905}"/>
              </a:ext>
            </a:extLst>
          </p:cNvPr>
          <p:cNvSpPr txBox="1"/>
          <p:nvPr/>
        </p:nvSpPr>
        <p:spPr>
          <a:xfrm>
            <a:off x="7895501" y="5448690"/>
            <a:ext cx="6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S2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A9CB07-8C07-D5A1-7AD4-38D900E4F7BB}"/>
              </a:ext>
            </a:extLst>
          </p:cNvPr>
          <p:cNvCxnSpPr/>
          <p:nvPr/>
        </p:nvCxnSpPr>
        <p:spPr>
          <a:xfrm>
            <a:off x="7387388" y="5046095"/>
            <a:ext cx="1553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C435683-C809-606E-CE64-36B252EFEA54}"/>
              </a:ext>
            </a:extLst>
          </p:cNvPr>
          <p:cNvSpPr txBox="1"/>
          <p:nvPr/>
        </p:nvSpPr>
        <p:spPr>
          <a:xfrm>
            <a:off x="7893297" y="5882681"/>
            <a:ext cx="7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7362902-6EEC-9AA9-4E36-529365872FEA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6036038" y="4801222"/>
            <a:ext cx="1328063" cy="1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76B6620-AD1D-FE94-5CF0-B9BB796CE93A}"/>
              </a:ext>
            </a:extLst>
          </p:cNvPr>
          <p:cNvSpPr txBox="1"/>
          <p:nvPr/>
        </p:nvSpPr>
        <p:spPr>
          <a:xfrm>
            <a:off x="5820697" y="5289816"/>
            <a:ext cx="6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2661F8-0924-2E1B-2316-CD0CD0C8A52A}"/>
                  </a:ext>
                </a:extLst>
              </p:cNvPr>
              <p:cNvSpPr txBox="1"/>
              <p:nvPr/>
            </p:nvSpPr>
            <p:spPr>
              <a:xfrm>
                <a:off x="5108891" y="4686793"/>
                <a:ext cx="938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IN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2661F8-0924-2E1B-2316-CD0CD0C8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91" y="4686793"/>
                <a:ext cx="938722" cy="276999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F05BB21B-AD47-9BE0-DFEA-606C8DFF0216}"/>
              </a:ext>
            </a:extLst>
          </p:cNvPr>
          <p:cNvSpPr txBox="1"/>
          <p:nvPr/>
        </p:nvSpPr>
        <p:spPr>
          <a:xfrm>
            <a:off x="7538560" y="1194436"/>
            <a:ext cx="146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MEMORY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A9B0B-565E-8AA1-5445-149CDC0335DE}"/>
              </a:ext>
            </a:extLst>
          </p:cNvPr>
          <p:cNvSpPr txBox="1"/>
          <p:nvPr/>
        </p:nvSpPr>
        <p:spPr>
          <a:xfrm>
            <a:off x="6641432" y="2596777"/>
            <a:ext cx="90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1500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4D1940-8F28-6E64-4549-E0CFE2DB7767}"/>
              </a:ext>
            </a:extLst>
          </p:cNvPr>
          <p:cNvSpPr txBox="1"/>
          <p:nvPr/>
        </p:nvSpPr>
        <p:spPr>
          <a:xfrm>
            <a:off x="7001082" y="1980273"/>
            <a:ext cx="36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E5553B-8F38-1409-3F36-E45DAC2D86AF}"/>
              </a:ext>
            </a:extLst>
          </p:cNvPr>
          <p:cNvSpPr txBox="1"/>
          <p:nvPr/>
        </p:nvSpPr>
        <p:spPr>
          <a:xfrm>
            <a:off x="6636638" y="3118200"/>
            <a:ext cx="87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1800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5B4190-84C4-23CA-37B5-7F08B02C21B0}"/>
              </a:ext>
            </a:extLst>
          </p:cNvPr>
          <p:cNvSpPr txBox="1"/>
          <p:nvPr/>
        </p:nvSpPr>
        <p:spPr>
          <a:xfrm>
            <a:off x="6625971" y="3699000"/>
            <a:ext cx="885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14F89B-DE28-9B7A-22A8-AD20B7107FD3}"/>
              </a:ext>
            </a:extLst>
          </p:cNvPr>
          <p:cNvSpPr txBox="1"/>
          <p:nvPr/>
        </p:nvSpPr>
        <p:spPr>
          <a:xfrm>
            <a:off x="6614391" y="4240298"/>
            <a:ext cx="938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2300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495CBBE-D050-4EAD-59A7-B0230254C893}"/>
              </a:ext>
            </a:extLst>
          </p:cNvPr>
          <p:cNvSpPr txBox="1"/>
          <p:nvPr/>
        </p:nvSpPr>
        <p:spPr>
          <a:xfrm>
            <a:off x="6598063" y="5116308"/>
            <a:ext cx="1031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2700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09651C-FD2D-BE3C-DFE5-30A8903856CE}"/>
              </a:ext>
            </a:extLst>
          </p:cNvPr>
          <p:cNvSpPr txBox="1"/>
          <p:nvPr/>
        </p:nvSpPr>
        <p:spPr>
          <a:xfrm>
            <a:off x="6608635" y="5562985"/>
            <a:ext cx="885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3300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B835E48-8106-0328-C17D-B7C610AFBA01}"/>
              </a:ext>
            </a:extLst>
          </p:cNvPr>
          <p:cNvSpPr txBox="1"/>
          <p:nvPr/>
        </p:nvSpPr>
        <p:spPr>
          <a:xfrm>
            <a:off x="6593109" y="6057330"/>
            <a:ext cx="938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3500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68509FA-A695-C7D0-1BCE-DDC15B77033A}"/>
              </a:ext>
            </a:extLst>
          </p:cNvPr>
          <p:cNvCxnSpPr>
            <a:cxnSpLocks/>
          </p:cNvCxnSpPr>
          <p:nvPr/>
        </p:nvCxnSpPr>
        <p:spPr>
          <a:xfrm>
            <a:off x="7928238" y="4460594"/>
            <a:ext cx="396128" cy="606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7002AF8-47DD-5403-CD48-EBD5074B6F08}"/>
              </a:ext>
            </a:extLst>
          </p:cNvPr>
          <p:cNvCxnSpPr/>
          <p:nvPr/>
        </p:nvCxnSpPr>
        <p:spPr>
          <a:xfrm>
            <a:off x="7707714" y="4436404"/>
            <a:ext cx="375437" cy="604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C2DB7D1-501F-04E3-D371-7D5604CE1714}"/>
              </a:ext>
            </a:extLst>
          </p:cNvPr>
          <p:cNvCxnSpPr>
            <a:cxnSpLocks/>
          </p:cNvCxnSpPr>
          <p:nvPr/>
        </p:nvCxnSpPr>
        <p:spPr>
          <a:xfrm>
            <a:off x="7418178" y="4480093"/>
            <a:ext cx="351773" cy="556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2BE4B1-18A8-740F-F8F1-DDD20D7EF4F8}"/>
              </a:ext>
            </a:extLst>
          </p:cNvPr>
          <p:cNvCxnSpPr>
            <a:cxnSpLocks/>
          </p:cNvCxnSpPr>
          <p:nvPr/>
        </p:nvCxnSpPr>
        <p:spPr>
          <a:xfrm>
            <a:off x="7578903" y="4484273"/>
            <a:ext cx="335039" cy="55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E9732FD-F5FC-BAE8-F9DA-14C3765AEF4D}"/>
              </a:ext>
            </a:extLst>
          </p:cNvPr>
          <p:cNvCxnSpPr>
            <a:cxnSpLocks/>
          </p:cNvCxnSpPr>
          <p:nvPr/>
        </p:nvCxnSpPr>
        <p:spPr>
          <a:xfrm>
            <a:off x="8605568" y="4473677"/>
            <a:ext cx="291368" cy="48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4CC7D24-6B12-6D37-D095-25CD4198D356}"/>
              </a:ext>
            </a:extLst>
          </p:cNvPr>
          <p:cNvCxnSpPr>
            <a:cxnSpLocks/>
          </p:cNvCxnSpPr>
          <p:nvPr/>
        </p:nvCxnSpPr>
        <p:spPr>
          <a:xfrm>
            <a:off x="8443819" y="4475882"/>
            <a:ext cx="360363" cy="571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5E2B8B6-A741-18C5-B1F0-EF823BA4D469}"/>
              </a:ext>
            </a:extLst>
          </p:cNvPr>
          <p:cNvCxnSpPr/>
          <p:nvPr/>
        </p:nvCxnSpPr>
        <p:spPr>
          <a:xfrm>
            <a:off x="8144484" y="4460595"/>
            <a:ext cx="375437" cy="604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3CBDA2B-AD2B-F9A6-60A7-E1017BFAB8A8}"/>
              </a:ext>
            </a:extLst>
          </p:cNvPr>
          <p:cNvCxnSpPr>
            <a:cxnSpLocks/>
          </p:cNvCxnSpPr>
          <p:nvPr/>
        </p:nvCxnSpPr>
        <p:spPr>
          <a:xfrm>
            <a:off x="8743210" y="4460594"/>
            <a:ext cx="208367" cy="359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4A187BA-8F5F-DF9B-18A0-C8A1430153AF}"/>
              </a:ext>
            </a:extLst>
          </p:cNvPr>
          <p:cNvCxnSpPr>
            <a:cxnSpLocks/>
          </p:cNvCxnSpPr>
          <p:nvPr/>
        </p:nvCxnSpPr>
        <p:spPr>
          <a:xfrm>
            <a:off x="8299397" y="4463371"/>
            <a:ext cx="352935" cy="57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EC407C7-A900-FEE5-D5F1-5F32BC7EAF41}"/>
              </a:ext>
            </a:extLst>
          </p:cNvPr>
          <p:cNvCxnSpPr>
            <a:cxnSpLocks/>
          </p:cNvCxnSpPr>
          <p:nvPr/>
        </p:nvCxnSpPr>
        <p:spPr>
          <a:xfrm>
            <a:off x="7380922" y="4847493"/>
            <a:ext cx="72511" cy="179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EE2391C-112B-64E7-CDC3-C1E58AA515BC}"/>
              </a:ext>
            </a:extLst>
          </p:cNvPr>
          <p:cNvCxnSpPr>
            <a:cxnSpLocks/>
          </p:cNvCxnSpPr>
          <p:nvPr/>
        </p:nvCxnSpPr>
        <p:spPr>
          <a:xfrm>
            <a:off x="7353544" y="4611975"/>
            <a:ext cx="225099" cy="401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C0AE411-9A6F-9ADF-62D7-58ECAAFE3ECA}"/>
              </a:ext>
            </a:extLst>
          </p:cNvPr>
          <p:cNvSpPr txBox="1"/>
          <p:nvPr/>
        </p:nvSpPr>
        <p:spPr>
          <a:xfrm>
            <a:off x="4277673" y="2607281"/>
            <a:ext cx="2507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Ex: CPU needs segment 3 with size 300 </a:t>
            </a:r>
            <a:endParaRPr lang="en-I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9F7E1D-3724-04DC-F92A-DFE8D7FF3E1C}"/>
              </a:ext>
            </a:extLst>
          </p:cNvPr>
          <p:cNvSpPr/>
          <p:nvPr/>
        </p:nvSpPr>
        <p:spPr>
          <a:xfrm>
            <a:off x="4277673" y="2580490"/>
            <a:ext cx="2369192" cy="9177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A2F4E7C-2116-9848-8D55-28F471E1D8A2}"/>
              </a:ext>
            </a:extLst>
          </p:cNvPr>
          <p:cNvSpPr txBox="1"/>
          <p:nvPr/>
        </p:nvSpPr>
        <p:spPr>
          <a:xfrm>
            <a:off x="5975623" y="4435834"/>
            <a:ext cx="65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300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23556-6392-B73B-C944-6109E84B3093}"/>
              </a:ext>
            </a:extLst>
          </p:cNvPr>
          <p:cNvSpPr txBox="1"/>
          <p:nvPr/>
        </p:nvSpPr>
        <p:spPr>
          <a:xfrm>
            <a:off x="2173779" y="6160676"/>
            <a:ext cx="15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273750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7D614-4744-B6AD-5984-BF88E82B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4599441"/>
              </p:ext>
            </p:extLst>
          </p:nvPr>
        </p:nvGraphicFramePr>
        <p:xfrm>
          <a:off x="-1625600" y="388892"/>
          <a:ext cx="14965680" cy="6080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570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595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Cambria Math</vt:lpstr>
      <vt:lpstr>Cooper Black</vt:lpstr>
      <vt:lpstr>Garamond</vt:lpstr>
      <vt:lpstr>Stencil</vt:lpstr>
      <vt:lpstr>Wingdings</vt:lpstr>
      <vt:lpstr>SavonVTI</vt:lpstr>
      <vt:lpstr>SEGMENTATION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swarna mani</dc:creator>
  <cp:lastModifiedBy>swarna mani</cp:lastModifiedBy>
  <cp:revision>1</cp:revision>
  <dcterms:created xsi:type="dcterms:W3CDTF">2024-09-19T01:51:39Z</dcterms:created>
  <dcterms:modified xsi:type="dcterms:W3CDTF">2024-09-20T03:22:33Z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