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racaInfrastrukturBinaMarga/JembatanKhusu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CBE67F-3B45-47D6-B2B7-5D8A8CF370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Neraca Infrastruktur Bina Marga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D00EE3-8669-4206-8024-49DB36F8D4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5/12/2022 6:02:16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embatan Khusus" id="2" name="slide2">
            <a:extLst>
              <a:ext uri="{FF2B5EF4-FFF2-40B4-BE49-F238E27FC236}">
                <a16:creationId xmlns:a16="http://schemas.microsoft.com/office/drawing/2014/main" id="{AA4B8AFE-4A0D-431F-88FD-03C8D117C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312420"/>
            <a:ext cx="1189482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2022-05-12T06:02:17Z</dcterms:created>
  <dcterms:modified xsi:type="dcterms:W3CDTF">2022-05-12T06:02:17Z</dcterms:modified>
</cp:coreProperties>
</file>