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4"/>
  </p:sldMasterIdLst>
  <p:notesMasterIdLst>
    <p:notesMasterId r:id="rId19"/>
  </p:notesMasterIdLst>
  <p:handoutMasterIdLst>
    <p:handoutMasterId r:id="rId20"/>
  </p:handoutMasterIdLst>
  <p:sldIdLst>
    <p:sldId id="289" r:id="rId5"/>
    <p:sldId id="280" r:id="rId6"/>
    <p:sldId id="286" r:id="rId7"/>
    <p:sldId id="281" r:id="rId8"/>
    <p:sldId id="294" r:id="rId9"/>
    <p:sldId id="268" r:id="rId10"/>
    <p:sldId id="297" r:id="rId11"/>
    <p:sldId id="302" r:id="rId12"/>
    <p:sldId id="299" r:id="rId13"/>
    <p:sldId id="300" r:id="rId14"/>
    <p:sldId id="291" r:id="rId15"/>
    <p:sldId id="295" r:id="rId16"/>
    <p:sldId id="293" r:id="rId17"/>
    <p:sldId id="28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908" userDrawn="1">
          <p15:clr>
            <a:srgbClr val="A4A3A4"/>
          </p15:clr>
        </p15:guide>
        <p15:guide id="13"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0A2"/>
    <a:srgbClr val="404040"/>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26" autoAdjust="0"/>
    <p:restoredTop sz="95332" autoAdjust="0"/>
  </p:normalViewPr>
  <p:slideViewPr>
    <p:cSldViewPr snapToGrid="0">
      <p:cViewPr varScale="1">
        <p:scale>
          <a:sx n="83" d="100"/>
          <a:sy n="83" d="100"/>
        </p:scale>
        <p:origin x="653" y="110"/>
      </p:cViewPr>
      <p:guideLst>
        <p:guide pos="3908"/>
        <p:guide orient="horz" pos="2160"/>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1CB6EF-21BA-4654-835C-D495A3451F9D}"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US"/>
        </a:p>
      </dgm:t>
    </dgm:pt>
    <dgm:pt modelId="{CFB2D4D1-346A-4A19-AB58-F67EE8B97204}">
      <dgm:prSet phldrT="[Text]" custT="1"/>
      <dgm:spPr/>
      <dgm:t>
        <a:bodyPr/>
        <a:lstStyle/>
        <a:p>
          <a:r>
            <a:rPr lang="en-US" sz="1800" b="0" dirty="0" smtClean="0">
              <a:solidFill>
                <a:schemeClr val="accent6">
                  <a:lumMod val="50000"/>
                </a:schemeClr>
              </a:solidFill>
            </a:rPr>
            <a:t>RAW DATA</a:t>
          </a:r>
          <a:endParaRPr lang="en-US" sz="1800" b="0" dirty="0">
            <a:solidFill>
              <a:schemeClr val="accent6">
                <a:lumMod val="50000"/>
              </a:schemeClr>
            </a:solidFill>
          </a:endParaRPr>
        </a:p>
      </dgm:t>
    </dgm:pt>
    <dgm:pt modelId="{D565EDEA-CE10-4EEA-867F-427D11C5C8B0}" type="parTrans" cxnId="{49DE8B31-0600-4C79-AC48-CEF1EA8CBDED}">
      <dgm:prSet/>
      <dgm:spPr/>
      <dgm:t>
        <a:bodyPr/>
        <a:lstStyle/>
        <a:p>
          <a:endParaRPr lang="en-US"/>
        </a:p>
      </dgm:t>
    </dgm:pt>
    <dgm:pt modelId="{5295E4E0-4759-41F7-975F-FBFEE72AF824}" type="sibTrans" cxnId="{49DE8B31-0600-4C79-AC48-CEF1EA8CBDED}">
      <dgm:prSet/>
      <dgm:spPr/>
      <dgm:t>
        <a:bodyPr/>
        <a:lstStyle/>
        <a:p>
          <a:endParaRPr lang="en-US"/>
        </a:p>
      </dgm:t>
    </dgm:pt>
    <dgm:pt modelId="{77C01A1A-ECF6-4254-9C66-1F10DE49497A}">
      <dgm:prSet phldrT="[Text]" custT="1"/>
      <dgm:spPr/>
      <dgm:t>
        <a:bodyPr/>
        <a:lstStyle/>
        <a:p>
          <a:r>
            <a:rPr lang="en-US" sz="1600" b="1" dirty="0" smtClean="0">
              <a:latin typeface="Courier New" panose="02070309020205020404" pitchFamily="49" charset="0"/>
              <a:cs typeface="Courier New" panose="02070309020205020404" pitchFamily="49" charset="0"/>
            </a:rPr>
            <a:t>Raw Dataset was in CSV format.</a:t>
          </a:r>
          <a:endParaRPr lang="en-US" sz="1600" b="1" dirty="0">
            <a:latin typeface="Courier New" panose="02070309020205020404" pitchFamily="49" charset="0"/>
            <a:cs typeface="Courier New" panose="02070309020205020404" pitchFamily="49" charset="0"/>
          </a:endParaRPr>
        </a:p>
      </dgm:t>
    </dgm:pt>
    <dgm:pt modelId="{CD80CC92-FF2F-4FD2-A66E-B674BB24FB03}" type="parTrans" cxnId="{17010968-757A-4A94-8F4D-AAD2C21A386C}">
      <dgm:prSet/>
      <dgm:spPr/>
      <dgm:t>
        <a:bodyPr/>
        <a:lstStyle/>
        <a:p>
          <a:endParaRPr lang="en-US"/>
        </a:p>
      </dgm:t>
    </dgm:pt>
    <dgm:pt modelId="{B3C25B2E-BB6F-4662-B889-29065A0B695F}" type="sibTrans" cxnId="{17010968-757A-4A94-8F4D-AAD2C21A386C}">
      <dgm:prSet/>
      <dgm:spPr/>
      <dgm:t>
        <a:bodyPr/>
        <a:lstStyle/>
        <a:p>
          <a:endParaRPr lang="en-US"/>
        </a:p>
      </dgm:t>
    </dgm:pt>
    <dgm:pt modelId="{F32DF9B2-F85B-4D00-A979-2893CCE29130}">
      <dgm:prSet phldrT="[Text]" custT="1"/>
      <dgm:spPr/>
      <dgm:t>
        <a:bodyPr/>
        <a:lstStyle/>
        <a:p>
          <a:r>
            <a:rPr lang="en-US" sz="1600" b="1" dirty="0" smtClean="0">
              <a:latin typeface="Courier New" panose="02070309020205020404" pitchFamily="49" charset="0"/>
              <a:cs typeface="Courier New" panose="02070309020205020404" pitchFamily="49" charset="0"/>
            </a:rPr>
            <a:t>Different Excel tools and Functions use to analyze Objective.</a:t>
          </a:r>
          <a:endParaRPr lang="en-US" sz="1600" b="1" dirty="0">
            <a:latin typeface="Courier New" panose="02070309020205020404" pitchFamily="49" charset="0"/>
            <a:cs typeface="Courier New" panose="02070309020205020404" pitchFamily="49" charset="0"/>
          </a:endParaRPr>
        </a:p>
      </dgm:t>
    </dgm:pt>
    <dgm:pt modelId="{DD9B6C2B-FBF3-4344-A27D-0E5736203570}" type="parTrans" cxnId="{CBEBBFDE-F231-4D5C-BACB-8674E245A271}">
      <dgm:prSet/>
      <dgm:spPr/>
      <dgm:t>
        <a:bodyPr/>
        <a:lstStyle/>
        <a:p>
          <a:endParaRPr lang="en-US"/>
        </a:p>
      </dgm:t>
    </dgm:pt>
    <dgm:pt modelId="{9A58847D-39F7-4FE6-B1E5-F70382A17777}" type="sibTrans" cxnId="{CBEBBFDE-F231-4D5C-BACB-8674E245A271}">
      <dgm:prSet/>
      <dgm:spPr/>
      <dgm:t>
        <a:bodyPr/>
        <a:lstStyle/>
        <a:p>
          <a:endParaRPr lang="en-US"/>
        </a:p>
      </dgm:t>
    </dgm:pt>
    <dgm:pt modelId="{6981B7F6-BF92-48B3-9169-07D3E67FF659}">
      <dgm:prSet phldrT="[Text]" custT="1"/>
      <dgm:spPr/>
      <dgm:t>
        <a:bodyPr/>
        <a:lstStyle/>
        <a:p>
          <a:r>
            <a:rPr lang="en-US" sz="1600" b="1" dirty="0" smtClean="0">
              <a:latin typeface="Courier New" panose="02070309020205020404" pitchFamily="49" charset="0"/>
              <a:cs typeface="Courier New" panose="02070309020205020404" pitchFamily="49" charset="0"/>
            </a:rPr>
            <a:t>Conditional Formatting, Data Validation, Look ups, IF Function, Slicer, Pivot, Charts.</a:t>
          </a:r>
          <a:endParaRPr lang="en-US" sz="1600" b="1" dirty="0">
            <a:latin typeface="Courier New" panose="02070309020205020404" pitchFamily="49" charset="0"/>
            <a:cs typeface="Courier New" panose="02070309020205020404" pitchFamily="49" charset="0"/>
          </a:endParaRPr>
        </a:p>
      </dgm:t>
    </dgm:pt>
    <dgm:pt modelId="{F0FDF7F6-F9DD-427C-B919-7071A4A25446}" type="parTrans" cxnId="{5D89A316-AED3-4BDB-8BE8-FF5044648179}">
      <dgm:prSet/>
      <dgm:spPr/>
      <dgm:t>
        <a:bodyPr/>
        <a:lstStyle/>
        <a:p>
          <a:endParaRPr lang="en-US"/>
        </a:p>
      </dgm:t>
    </dgm:pt>
    <dgm:pt modelId="{1B9792A1-5F69-43FC-9D5F-DE79650ED02B}" type="sibTrans" cxnId="{5D89A316-AED3-4BDB-8BE8-FF5044648179}">
      <dgm:prSet/>
      <dgm:spPr/>
      <dgm:t>
        <a:bodyPr/>
        <a:lstStyle/>
        <a:p>
          <a:endParaRPr lang="en-US"/>
        </a:p>
      </dgm:t>
    </dgm:pt>
    <dgm:pt modelId="{F7000A6C-4AC3-404B-8359-C9A6AC5CD8A8}">
      <dgm:prSet phldrT="[Text]" custT="1"/>
      <dgm:spPr/>
      <dgm:t>
        <a:bodyPr/>
        <a:lstStyle/>
        <a:p>
          <a:r>
            <a:rPr lang="en-US" sz="1600" b="1" dirty="0" smtClean="0">
              <a:latin typeface="Courier New" panose="02070309020205020404" pitchFamily="49" charset="0"/>
              <a:cs typeface="Courier New" panose="02070309020205020404" pitchFamily="49" charset="0"/>
            </a:rPr>
            <a:t>Dashboard</a:t>
          </a:r>
          <a:endParaRPr lang="en-US" sz="1600" b="1" dirty="0">
            <a:latin typeface="Courier New" panose="02070309020205020404" pitchFamily="49" charset="0"/>
            <a:cs typeface="Courier New" panose="02070309020205020404" pitchFamily="49" charset="0"/>
          </a:endParaRPr>
        </a:p>
      </dgm:t>
    </dgm:pt>
    <dgm:pt modelId="{C3B9C58A-9AAA-4814-A5D7-D3F128A55098}" type="parTrans" cxnId="{B8FEA74B-6543-435B-AFD3-44CCDDB2A6AA}">
      <dgm:prSet/>
      <dgm:spPr/>
      <dgm:t>
        <a:bodyPr/>
        <a:lstStyle/>
        <a:p>
          <a:endParaRPr lang="en-US"/>
        </a:p>
      </dgm:t>
    </dgm:pt>
    <dgm:pt modelId="{9905DD1E-21F2-4EA4-9FD8-A74086EFED39}" type="sibTrans" cxnId="{B8FEA74B-6543-435B-AFD3-44CCDDB2A6AA}">
      <dgm:prSet/>
      <dgm:spPr/>
      <dgm:t>
        <a:bodyPr/>
        <a:lstStyle/>
        <a:p>
          <a:endParaRPr lang="en-US"/>
        </a:p>
      </dgm:t>
    </dgm:pt>
    <dgm:pt modelId="{40DF1768-5DB8-4919-BFED-E361E8ABCA6D}">
      <dgm:prSet phldrT="[Text]" custT="1"/>
      <dgm:spPr/>
      <dgm:t>
        <a:bodyPr/>
        <a:lstStyle/>
        <a:p>
          <a:r>
            <a:rPr lang="en-US" sz="2000" dirty="0" smtClean="0">
              <a:solidFill>
                <a:schemeClr val="accent6">
                  <a:lumMod val="50000"/>
                </a:schemeClr>
              </a:solidFill>
            </a:rPr>
            <a:t>DATA ANALYSIS</a:t>
          </a:r>
          <a:endParaRPr lang="en-US" sz="2000" dirty="0">
            <a:solidFill>
              <a:schemeClr val="accent6">
                <a:lumMod val="50000"/>
              </a:schemeClr>
            </a:solidFill>
          </a:endParaRPr>
        </a:p>
      </dgm:t>
    </dgm:pt>
    <dgm:pt modelId="{539788CD-9FCE-48E6-A4B4-BEA000FD80E0}" type="sibTrans" cxnId="{DF5987EC-7621-4A12-BF1E-E01AF5F0E4B1}">
      <dgm:prSet/>
      <dgm:spPr/>
      <dgm:t>
        <a:bodyPr/>
        <a:lstStyle/>
        <a:p>
          <a:endParaRPr lang="en-US"/>
        </a:p>
      </dgm:t>
    </dgm:pt>
    <dgm:pt modelId="{CC10BF6C-9204-4C63-A3A1-C839E962F634}" type="parTrans" cxnId="{DF5987EC-7621-4A12-BF1E-E01AF5F0E4B1}">
      <dgm:prSet/>
      <dgm:spPr/>
      <dgm:t>
        <a:bodyPr/>
        <a:lstStyle/>
        <a:p>
          <a:endParaRPr lang="en-US"/>
        </a:p>
      </dgm:t>
    </dgm:pt>
    <dgm:pt modelId="{CE93963B-5F38-4639-94E8-23A9A2C0CFDE}">
      <dgm:prSet phldrT="[Text]" custT="1"/>
      <dgm:spPr/>
      <dgm:t>
        <a:bodyPr/>
        <a:lstStyle/>
        <a:p>
          <a:r>
            <a:rPr lang="en-US" sz="1600" dirty="0" smtClean="0">
              <a:solidFill>
                <a:schemeClr val="accent6">
                  <a:lumMod val="50000"/>
                </a:schemeClr>
              </a:solidFill>
            </a:rPr>
            <a:t>PRE-PROCESSING</a:t>
          </a:r>
          <a:endParaRPr lang="en-US" sz="1600" dirty="0">
            <a:solidFill>
              <a:schemeClr val="accent6">
                <a:lumMod val="50000"/>
              </a:schemeClr>
            </a:solidFill>
          </a:endParaRPr>
        </a:p>
      </dgm:t>
    </dgm:pt>
    <dgm:pt modelId="{92278844-46AD-4094-824A-3E25F50C36DB}" type="sibTrans" cxnId="{2F811EED-305C-47CE-B1BF-16A3C9F72B02}">
      <dgm:prSet/>
      <dgm:spPr/>
      <dgm:t>
        <a:bodyPr/>
        <a:lstStyle/>
        <a:p>
          <a:endParaRPr lang="en-US"/>
        </a:p>
      </dgm:t>
    </dgm:pt>
    <dgm:pt modelId="{370F37A6-8157-440C-A88B-ED57174339FC}" type="parTrans" cxnId="{2F811EED-305C-47CE-B1BF-16A3C9F72B02}">
      <dgm:prSet/>
      <dgm:spPr/>
      <dgm:t>
        <a:bodyPr/>
        <a:lstStyle/>
        <a:p>
          <a:endParaRPr lang="en-US"/>
        </a:p>
      </dgm:t>
    </dgm:pt>
    <dgm:pt modelId="{E156FBD7-B145-4601-9761-644E99D2E11E}">
      <dgm:prSet phldrT="[Text]" custT="1"/>
      <dgm:spPr/>
      <dgm:t>
        <a:bodyPr/>
        <a:lstStyle/>
        <a:p>
          <a:r>
            <a:rPr lang="en-US" sz="1600" b="1" dirty="0" smtClean="0">
              <a:latin typeface="Courier New" panose="02070309020205020404" pitchFamily="49" charset="0"/>
              <a:cs typeface="Courier New" panose="02070309020205020404" pitchFamily="49" charset="0"/>
            </a:rPr>
            <a:t>Data Converted to Excel format.</a:t>
          </a:r>
          <a:endParaRPr lang="en-US" sz="1600" b="1" dirty="0">
            <a:latin typeface="Courier New" panose="02070309020205020404" pitchFamily="49" charset="0"/>
            <a:cs typeface="Courier New" panose="02070309020205020404" pitchFamily="49" charset="0"/>
          </a:endParaRPr>
        </a:p>
      </dgm:t>
    </dgm:pt>
    <dgm:pt modelId="{28174604-40D9-4179-BE90-F8CCDD66B75B}" type="sibTrans" cxnId="{A98BA4FF-3EE2-4F58-A982-0E4A9F9BD8E8}">
      <dgm:prSet/>
      <dgm:spPr/>
      <dgm:t>
        <a:bodyPr/>
        <a:lstStyle/>
        <a:p>
          <a:endParaRPr lang="en-US"/>
        </a:p>
      </dgm:t>
    </dgm:pt>
    <dgm:pt modelId="{12F96778-D136-409C-BBE3-6F69E25CFABD}" type="parTrans" cxnId="{A98BA4FF-3EE2-4F58-A982-0E4A9F9BD8E8}">
      <dgm:prSet/>
      <dgm:spPr/>
      <dgm:t>
        <a:bodyPr/>
        <a:lstStyle/>
        <a:p>
          <a:endParaRPr lang="en-US"/>
        </a:p>
      </dgm:t>
    </dgm:pt>
    <dgm:pt modelId="{5EF99DE7-5830-481C-975A-E2134733FA05}">
      <dgm:prSet phldrT="[Text]" custT="1"/>
      <dgm:spPr/>
      <dgm:t>
        <a:bodyPr/>
        <a:lstStyle/>
        <a:p>
          <a:r>
            <a:rPr lang="en-US" sz="1600" b="1" dirty="0" smtClean="0">
              <a:latin typeface="Courier New" panose="02070309020205020404" pitchFamily="49" charset="0"/>
              <a:cs typeface="Courier New" panose="02070309020205020404" pitchFamily="49" charset="0"/>
            </a:rPr>
            <a:t>Remove Unnecessary Data.</a:t>
          </a:r>
          <a:endParaRPr lang="en-US" sz="1600" b="1" dirty="0">
            <a:latin typeface="Courier New" panose="02070309020205020404" pitchFamily="49" charset="0"/>
            <a:cs typeface="Courier New" panose="02070309020205020404" pitchFamily="49" charset="0"/>
          </a:endParaRPr>
        </a:p>
      </dgm:t>
    </dgm:pt>
    <dgm:pt modelId="{9681C5F1-2825-4741-8386-E60E328D8A2E}" type="sibTrans" cxnId="{3C9ACC27-3261-4F8A-9565-30A66D2F2E1D}">
      <dgm:prSet/>
      <dgm:spPr/>
      <dgm:t>
        <a:bodyPr/>
        <a:lstStyle/>
        <a:p>
          <a:endParaRPr lang="en-US"/>
        </a:p>
      </dgm:t>
    </dgm:pt>
    <dgm:pt modelId="{81E8D293-FA64-40D8-AEDC-25137A30F985}" type="parTrans" cxnId="{3C9ACC27-3261-4F8A-9565-30A66D2F2E1D}">
      <dgm:prSet/>
      <dgm:spPr/>
      <dgm:t>
        <a:bodyPr/>
        <a:lstStyle/>
        <a:p>
          <a:endParaRPr lang="en-US"/>
        </a:p>
      </dgm:t>
    </dgm:pt>
    <dgm:pt modelId="{435D1371-1416-4977-8CDE-A592890609F0}" type="pres">
      <dgm:prSet presAssocID="{F51CB6EF-21BA-4654-835C-D495A3451F9D}" presName="Name0" presStyleCnt="0">
        <dgm:presLayoutVars>
          <dgm:dir/>
          <dgm:animLvl val="lvl"/>
          <dgm:resizeHandles val="exact"/>
        </dgm:presLayoutVars>
      </dgm:prSet>
      <dgm:spPr/>
      <dgm:t>
        <a:bodyPr/>
        <a:lstStyle/>
        <a:p>
          <a:endParaRPr lang="en-US"/>
        </a:p>
      </dgm:t>
    </dgm:pt>
    <dgm:pt modelId="{F62D04B5-BA13-43BF-8617-6FD2270FE6AE}" type="pres">
      <dgm:prSet presAssocID="{F51CB6EF-21BA-4654-835C-D495A3451F9D}" presName="tSp" presStyleCnt="0"/>
      <dgm:spPr/>
    </dgm:pt>
    <dgm:pt modelId="{B015F8B2-2C33-4817-970F-6478038873C4}" type="pres">
      <dgm:prSet presAssocID="{F51CB6EF-21BA-4654-835C-D495A3451F9D}" presName="bSp" presStyleCnt="0"/>
      <dgm:spPr/>
    </dgm:pt>
    <dgm:pt modelId="{AF7A47EC-564C-48A2-A71D-B6B5B75E0BF3}" type="pres">
      <dgm:prSet presAssocID="{F51CB6EF-21BA-4654-835C-D495A3451F9D}" presName="process" presStyleCnt="0"/>
      <dgm:spPr/>
    </dgm:pt>
    <dgm:pt modelId="{451B70A4-7794-4F0F-9624-C5ED5DCB3EDB}" type="pres">
      <dgm:prSet presAssocID="{CFB2D4D1-346A-4A19-AB58-F67EE8B97204}" presName="composite1" presStyleCnt="0"/>
      <dgm:spPr/>
    </dgm:pt>
    <dgm:pt modelId="{6AC75B27-23AD-4719-95A5-97D64D329DD5}" type="pres">
      <dgm:prSet presAssocID="{CFB2D4D1-346A-4A19-AB58-F67EE8B97204}" presName="dummyNode1" presStyleLbl="node1" presStyleIdx="0" presStyleCnt="3"/>
      <dgm:spPr/>
    </dgm:pt>
    <dgm:pt modelId="{C5B18269-7987-456F-B6AE-4CB2C698C569}" type="pres">
      <dgm:prSet presAssocID="{CFB2D4D1-346A-4A19-AB58-F67EE8B97204}" presName="childNode1" presStyleLbl="bgAcc1" presStyleIdx="0" presStyleCnt="3" custFlipHor="0" custScaleX="229043" custScaleY="79491" custLinFactNeighborX="-51239" custLinFactNeighborY="-75156">
        <dgm:presLayoutVars>
          <dgm:bulletEnabled val="1"/>
        </dgm:presLayoutVars>
      </dgm:prSet>
      <dgm:spPr/>
      <dgm:t>
        <a:bodyPr/>
        <a:lstStyle/>
        <a:p>
          <a:endParaRPr lang="en-US"/>
        </a:p>
      </dgm:t>
    </dgm:pt>
    <dgm:pt modelId="{9578C5C9-B783-4020-B3E4-FBD1B3F7F049}" type="pres">
      <dgm:prSet presAssocID="{CFB2D4D1-346A-4A19-AB58-F67EE8B97204}" presName="childNode1tx" presStyleLbl="bgAcc1" presStyleIdx="0" presStyleCnt="3">
        <dgm:presLayoutVars>
          <dgm:bulletEnabled val="1"/>
        </dgm:presLayoutVars>
      </dgm:prSet>
      <dgm:spPr/>
      <dgm:t>
        <a:bodyPr/>
        <a:lstStyle/>
        <a:p>
          <a:endParaRPr lang="en-US"/>
        </a:p>
      </dgm:t>
    </dgm:pt>
    <dgm:pt modelId="{4F2D0507-255C-4272-B679-FF3B8E5919EB}" type="pres">
      <dgm:prSet presAssocID="{CFB2D4D1-346A-4A19-AB58-F67EE8B97204}" presName="parentNode1" presStyleLbl="node1" presStyleIdx="0" presStyleCnt="3" custScaleX="153296" custScaleY="90221" custLinFactY="-99368" custLinFactNeighborX="-24966" custLinFactNeighborY="-100000">
        <dgm:presLayoutVars>
          <dgm:chMax val="1"/>
          <dgm:bulletEnabled val="1"/>
        </dgm:presLayoutVars>
      </dgm:prSet>
      <dgm:spPr/>
      <dgm:t>
        <a:bodyPr/>
        <a:lstStyle/>
        <a:p>
          <a:endParaRPr lang="en-US"/>
        </a:p>
      </dgm:t>
    </dgm:pt>
    <dgm:pt modelId="{69F27AE8-5A65-495D-9A8B-7207BC49C87B}" type="pres">
      <dgm:prSet presAssocID="{CFB2D4D1-346A-4A19-AB58-F67EE8B97204}" presName="connSite1" presStyleCnt="0"/>
      <dgm:spPr/>
    </dgm:pt>
    <dgm:pt modelId="{5CE9D36C-26C5-4CEE-805E-96E8733D9846}" type="pres">
      <dgm:prSet presAssocID="{5295E4E0-4759-41F7-975F-FBFEE72AF824}" presName="Name9" presStyleLbl="sibTrans2D1" presStyleIdx="0" presStyleCnt="2" custLinFactNeighborX="-9854" custLinFactNeighborY="-419"/>
      <dgm:spPr/>
      <dgm:t>
        <a:bodyPr/>
        <a:lstStyle/>
        <a:p>
          <a:endParaRPr lang="en-US"/>
        </a:p>
      </dgm:t>
    </dgm:pt>
    <dgm:pt modelId="{4EB6A3AE-27C9-4089-B0EE-395AF64450D6}" type="pres">
      <dgm:prSet presAssocID="{CE93963B-5F38-4639-94E8-23A9A2C0CFDE}" presName="composite2" presStyleCnt="0"/>
      <dgm:spPr/>
    </dgm:pt>
    <dgm:pt modelId="{AEC25AF7-F5AB-4854-80C7-D90FD1FFBD3B}" type="pres">
      <dgm:prSet presAssocID="{CE93963B-5F38-4639-94E8-23A9A2C0CFDE}" presName="dummyNode2" presStyleLbl="node1" presStyleIdx="0" presStyleCnt="3"/>
      <dgm:spPr/>
    </dgm:pt>
    <dgm:pt modelId="{72D5B959-3C63-4618-AEAF-77BBF0156C86}" type="pres">
      <dgm:prSet presAssocID="{CE93963B-5F38-4639-94E8-23A9A2C0CFDE}" presName="childNode2" presStyleLbl="bgAcc1" presStyleIdx="1" presStyleCnt="3" custScaleX="253284" custScaleY="142055" custLinFactNeighborX="25106" custLinFactNeighborY="62675">
        <dgm:presLayoutVars>
          <dgm:bulletEnabled val="1"/>
        </dgm:presLayoutVars>
      </dgm:prSet>
      <dgm:spPr/>
      <dgm:t>
        <a:bodyPr/>
        <a:lstStyle/>
        <a:p>
          <a:endParaRPr lang="en-US"/>
        </a:p>
      </dgm:t>
    </dgm:pt>
    <dgm:pt modelId="{CCAA6AF6-2E56-4796-8456-A1742EB6CFE2}" type="pres">
      <dgm:prSet presAssocID="{CE93963B-5F38-4639-94E8-23A9A2C0CFDE}" presName="childNode2tx" presStyleLbl="bgAcc1" presStyleIdx="1" presStyleCnt="3">
        <dgm:presLayoutVars>
          <dgm:bulletEnabled val="1"/>
        </dgm:presLayoutVars>
      </dgm:prSet>
      <dgm:spPr/>
      <dgm:t>
        <a:bodyPr/>
        <a:lstStyle/>
        <a:p>
          <a:endParaRPr lang="en-US"/>
        </a:p>
      </dgm:t>
    </dgm:pt>
    <dgm:pt modelId="{9EB75084-3F72-4FB3-8182-91328334A5C6}" type="pres">
      <dgm:prSet presAssocID="{CE93963B-5F38-4639-94E8-23A9A2C0CFDE}" presName="parentNode2" presStyleLbl="node1" presStyleIdx="1" presStyleCnt="3" custScaleX="132319" custScaleY="135229" custLinFactY="9646" custLinFactNeighborX="-40821" custLinFactNeighborY="100000">
        <dgm:presLayoutVars>
          <dgm:chMax val="0"/>
          <dgm:bulletEnabled val="1"/>
        </dgm:presLayoutVars>
      </dgm:prSet>
      <dgm:spPr/>
      <dgm:t>
        <a:bodyPr/>
        <a:lstStyle/>
        <a:p>
          <a:endParaRPr lang="en-US"/>
        </a:p>
      </dgm:t>
    </dgm:pt>
    <dgm:pt modelId="{5A00BD0A-D0D3-4E5E-8660-F11127CED6A3}" type="pres">
      <dgm:prSet presAssocID="{CE93963B-5F38-4639-94E8-23A9A2C0CFDE}" presName="connSite2" presStyleCnt="0"/>
      <dgm:spPr/>
    </dgm:pt>
    <dgm:pt modelId="{F9EFAA0E-6A2B-4C3F-99A9-07A12C191E32}" type="pres">
      <dgm:prSet presAssocID="{92278844-46AD-4094-824A-3E25F50C36DB}" presName="Name18" presStyleLbl="sibTrans2D1" presStyleIdx="1" presStyleCnt="2" custFlipVert="1" custScaleX="95738" custScaleY="46306" custLinFactNeighborX="-6066" custLinFactNeighborY="-33270"/>
      <dgm:spPr/>
      <dgm:t>
        <a:bodyPr/>
        <a:lstStyle/>
        <a:p>
          <a:endParaRPr lang="en-US"/>
        </a:p>
      </dgm:t>
    </dgm:pt>
    <dgm:pt modelId="{88B5160B-5600-4067-9E70-7D6AEC06FB2B}" type="pres">
      <dgm:prSet presAssocID="{40DF1768-5DB8-4919-BFED-E361E8ABCA6D}" presName="composite1" presStyleCnt="0"/>
      <dgm:spPr/>
    </dgm:pt>
    <dgm:pt modelId="{F613A2E0-AFE8-42E9-9AA9-B1F402EEA79B}" type="pres">
      <dgm:prSet presAssocID="{40DF1768-5DB8-4919-BFED-E361E8ABCA6D}" presName="dummyNode1" presStyleLbl="node1" presStyleIdx="1" presStyleCnt="3"/>
      <dgm:spPr/>
    </dgm:pt>
    <dgm:pt modelId="{75DE1641-92AE-4BEF-B23E-63A3F76B5907}" type="pres">
      <dgm:prSet presAssocID="{40DF1768-5DB8-4919-BFED-E361E8ABCA6D}" presName="childNode1" presStyleLbl="bgAcc1" presStyleIdx="2" presStyleCnt="3" custScaleX="381508" custScaleY="167891" custLinFactNeighborX="3524" custLinFactNeighborY="-10157">
        <dgm:presLayoutVars>
          <dgm:bulletEnabled val="1"/>
        </dgm:presLayoutVars>
      </dgm:prSet>
      <dgm:spPr/>
      <dgm:t>
        <a:bodyPr/>
        <a:lstStyle/>
        <a:p>
          <a:endParaRPr lang="en-US"/>
        </a:p>
      </dgm:t>
    </dgm:pt>
    <dgm:pt modelId="{B4DBED3D-13AA-464E-BED4-215307D75931}" type="pres">
      <dgm:prSet presAssocID="{40DF1768-5DB8-4919-BFED-E361E8ABCA6D}" presName="childNode1tx" presStyleLbl="bgAcc1" presStyleIdx="2" presStyleCnt="3">
        <dgm:presLayoutVars>
          <dgm:bulletEnabled val="1"/>
        </dgm:presLayoutVars>
      </dgm:prSet>
      <dgm:spPr/>
      <dgm:t>
        <a:bodyPr/>
        <a:lstStyle/>
        <a:p>
          <a:endParaRPr lang="en-US"/>
        </a:p>
      </dgm:t>
    </dgm:pt>
    <dgm:pt modelId="{32F45EB9-CF90-4B00-B521-D6455FBF2505}" type="pres">
      <dgm:prSet presAssocID="{40DF1768-5DB8-4919-BFED-E361E8ABCA6D}" presName="parentNode1" presStyleLbl="node1" presStyleIdx="2" presStyleCnt="3" custScaleX="215640" custScaleY="117044" custLinFactNeighborX="71919" custLinFactNeighborY="76484">
        <dgm:presLayoutVars>
          <dgm:chMax val="1"/>
          <dgm:bulletEnabled val="1"/>
        </dgm:presLayoutVars>
      </dgm:prSet>
      <dgm:spPr/>
      <dgm:t>
        <a:bodyPr/>
        <a:lstStyle/>
        <a:p>
          <a:endParaRPr lang="en-US"/>
        </a:p>
      </dgm:t>
    </dgm:pt>
    <dgm:pt modelId="{19294F68-E798-433B-8478-937F1BCD6882}" type="pres">
      <dgm:prSet presAssocID="{40DF1768-5DB8-4919-BFED-E361E8ABCA6D}" presName="connSite1" presStyleCnt="0"/>
      <dgm:spPr/>
    </dgm:pt>
  </dgm:ptLst>
  <dgm:cxnLst>
    <dgm:cxn modelId="{DF5987EC-7621-4A12-BF1E-E01AF5F0E4B1}" srcId="{F51CB6EF-21BA-4654-835C-D495A3451F9D}" destId="{40DF1768-5DB8-4919-BFED-E361E8ABCA6D}" srcOrd="2" destOrd="0" parTransId="{CC10BF6C-9204-4C63-A3A1-C839E962F634}" sibTransId="{539788CD-9FCE-48E6-A4B4-BEA000FD80E0}"/>
    <dgm:cxn modelId="{97D08138-4D95-4716-BD6C-50A1D3E1E537}" type="presOf" srcId="{92278844-46AD-4094-824A-3E25F50C36DB}" destId="{F9EFAA0E-6A2B-4C3F-99A9-07A12C191E32}" srcOrd="0" destOrd="0" presId="urn:microsoft.com/office/officeart/2005/8/layout/hProcess4"/>
    <dgm:cxn modelId="{D23B90CA-EAFE-4419-8D83-E74FF29B867A}" type="presOf" srcId="{77C01A1A-ECF6-4254-9C66-1F10DE49497A}" destId="{C5B18269-7987-456F-B6AE-4CB2C698C569}" srcOrd="0" destOrd="0" presId="urn:microsoft.com/office/officeart/2005/8/layout/hProcess4"/>
    <dgm:cxn modelId="{811381C9-D077-41B5-8875-BF17831E6286}" type="presOf" srcId="{40DF1768-5DB8-4919-BFED-E361E8ABCA6D}" destId="{32F45EB9-CF90-4B00-B521-D6455FBF2505}" srcOrd="0" destOrd="0" presId="urn:microsoft.com/office/officeart/2005/8/layout/hProcess4"/>
    <dgm:cxn modelId="{B8FEA74B-6543-435B-AFD3-44CCDDB2A6AA}" srcId="{40DF1768-5DB8-4919-BFED-E361E8ABCA6D}" destId="{F7000A6C-4AC3-404B-8359-C9A6AC5CD8A8}" srcOrd="2" destOrd="0" parTransId="{C3B9C58A-9AAA-4814-A5D7-D3F128A55098}" sibTransId="{9905DD1E-21F2-4EA4-9FD8-A74086EFED39}"/>
    <dgm:cxn modelId="{F9067B09-8C3B-47C6-A7F9-41BA6EDE4D12}" type="presOf" srcId="{F32DF9B2-F85B-4D00-A979-2893CCE29130}" destId="{75DE1641-92AE-4BEF-B23E-63A3F76B5907}" srcOrd="0" destOrd="0" presId="urn:microsoft.com/office/officeart/2005/8/layout/hProcess4"/>
    <dgm:cxn modelId="{2F811EED-305C-47CE-B1BF-16A3C9F72B02}" srcId="{F51CB6EF-21BA-4654-835C-D495A3451F9D}" destId="{CE93963B-5F38-4639-94E8-23A9A2C0CFDE}" srcOrd="1" destOrd="0" parTransId="{370F37A6-8157-440C-A88B-ED57174339FC}" sibTransId="{92278844-46AD-4094-824A-3E25F50C36DB}"/>
    <dgm:cxn modelId="{12D2BA09-A2AE-42A6-8795-E452528C9745}" type="presOf" srcId="{F7000A6C-4AC3-404B-8359-C9A6AC5CD8A8}" destId="{75DE1641-92AE-4BEF-B23E-63A3F76B5907}" srcOrd="0" destOrd="2" presId="urn:microsoft.com/office/officeart/2005/8/layout/hProcess4"/>
    <dgm:cxn modelId="{4D25B0EC-BBFB-493B-8BF8-837ACEE6A989}" type="presOf" srcId="{5EF99DE7-5830-481C-975A-E2134733FA05}" destId="{72D5B959-3C63-4618-AEAF-77BBF0156C86}" srcOrd="0" destOrd="1" presId="urn:microsoft.com/office/officeart/2005/8/layout/hProcess4"/>
    <dgm:cxn modelId="{18ACB925-36EA-4446-950F-3593003174C7}" type="presOf" srcId="{77C01A1A-ECF6-4254-9C66-1F10DE49497A}" destId="{9578C5C9-B783-4020-B3E4-FBD1B3F7F049}" srcOrd="1" destOrd="0" presId="urn:microsoft.com/office/officeart/2005/8/layout/hProcess4"/>
    <dgm:cxn modelId="{CBEBBFDE-F231-4D5C-BACB-8674E245A271}" srcId="{40DF1768-5DB8-4919-BFED-E361E8ABCA6D}" destId="{F32DF9B2-F85B-4D00-A979-2893CCE29130}" srcOrd="0" destOrd="0" parTransId="{DD9B6C2B-FBF3-4344-A27D-0E5736203570}" sibTransId="{9A58847D-39F7-4FE6-B1E5-F70382A17777}"/>
    <dgm:cxn modelId="{B82213A4-FB2E-4C06-9285-0007A7ABA3C3}" type="presOf" srcId="{F51CB6EF-21BA-4654-835C-D495A3451F9D}" destId="{435D1371-1416-4977-8CDE-A592890609F0}" srcOrd="0" destOrd="0" presId="urn:microsoft.com/office/officeart/2005/8/layout/hProcess4"/>
    <dgm:cxn modelId="{6FC84FB8-E2FD-43D8-928A-3477BCD541EF}" type="presOf" srcId="{E156FBD7-B145-4601-9761-644E99D2E11E}" destId="{CCAA6AF6-2E56-4796-8456-A1742EB6CFE2}" srcOrd="1" destOrd="0" presId="urn:microsoft.com/office/officeart/2005/8/layout/hProcess4"/>
    <dgm:cxn modelId="{3C9ACC27-3261-4F8A-9565-30A66D2F2E1D}" srcId="{CE93963B-5F38-4639-94E8-23A9A2C0CFDE}" destId="{5EF99DE7-5830-481C-975A-E2134733FA05}" srcOrd="1" destOrd="0" parTransId="{81E8D293-FA64-40D8-AEDC-25137A30F985}" sibTransId="{9681C5F1-2825-4741-8386-E60E328D8A2E}"/>
    <dgm:cxn modelId="{B61E71A3-0675-465B-A3AD-2767F0963816}" type="presOf" srcId="{E156FBD7-B145-4601-9761-644E99D2E11E}" destId="{72D5B959-3C63-4618-AEAF-77BBF0156C86}" srcOrd="0" destOrd="0" presId="urn:microsoft.com/office/officeart/2005/8/layout/hProcess4"/>
    <dgm:cxn modelId="{FB5CE00A-4C04-4FF7-88EF-93A17B1316B9}" type="presOf" srcId="{CE93963B-5F38-4639-94E8-23A9A2C0CFDE}" destId="{9EB75084-3F72-4FB3-8182-91328334A5C6}" srcOrd="0" destOrd="0" presId="urn:microsoft.com/office/officeart/2005/8/layout/hProcess4"/>
    <dgm:cxn modelId="{17010968-757A-4A94-8F4D-AAD2C21A386C}" srcId="{CFB2D4D1-346A-4A19-AB58-F67EE8B97204}" destId="{77C01A1A-ECF6-4254-9C66-1F10DE49497A}" srcOrd="0" destOrd="0" parTransId="{CD80CC92-FF2F-4FD2-A66E-B674BB24FB03}" sibTransId="{B3C25B2E-BB6F-4662-B889-29065A0B695F}"/>
    <dgm:cxn modelId="{31D501DE-8630-476D-946B-1DF4E2C0F0FA}" type="presOf" srcId="{F32DF9B2-F85B-4D00-A979-2893CCE29130}" destId="{B4DBED3D-13AA-464E-BED4-215307D75931}" srcOrd="1" destOrd="0" presId="urn:microsoft.com/office/officeart/2005/8/layout/hProcess4"/>
    <dgm:cxn modelId="{C8BFFB16-E17B-4349-BBCC-83FFF8F85C84}" type="presOf" srcId="{5295E4E0-4759-41F7-975F-FBFEE72AF824}" destId="{5CE9D36C-26C5-4CEE-805E-96E8733D9846}" srcOrd="0" destOrd="0" presId="urn:microsoft.com/office/officeart/2005/8/layout/hProcess4"/>
    <dgm:cxn modelId="{5D89A316-AED3-4BDB-8BE8-FF5044648179}" srcId="{40DF1768-5DB8-4919-BFED-E361E8ABCA6D}" destId="{6981B7F6-BF92-48B3-9169-07D3E67FF659}" srcOrd="1" destOrd="0" parTransId="{F0FDF7F6-F9DD-427C-B919-7071A4A25446}" sibTransId="{1B9792A1-5F69-43FC-9D5F-DE79650ED02B}"/>
    <dgm:cxn modelId="{BD982F26-CFAE-4EBF-A231-C87BE703047A}" type="presOf" srcId="{CFB2D4D1-346A-4A19-AB58-F67EE8B97204}" destId="{4F2D0507-255C-4272-B679-FF3B8E5919EB}" srcOrd="0" destOrd="0" presId="urn:microsoft.com/office/officeart/2005/8/layout/hProcess4"/>
    <dgm:cxn modelId="{A98BA4FF-3EE2-4F58-A982-0E4A9F9BD8E8}" srcId="{CE93963B-5F38-4639-94E8-23A9A2C0CFDE}" destId="{E156FBD7-B145-4601-9761-644E99D2E11E}" srcOrd="0" destOrd="0" parTransId="{12F96778-D136-409C-BBE3-6F69E25CFABD}" sibTransId="{28174604-40D9-4179-BE90-F8CCDD66B75B}"/>
    <dgm:cxn modelId="{0A890E1E-A59B-425B-9034-4E03133B9D0D}" type="presOf" srcId="{6981B7F6-BF92-48B3-9169-07D3E67FF659}" destId="{75DE1641-92AE-4BEF-B23E-63A3F76B5907}" srcOrd="0" destOrd="1" presId="urn:microsoft.com/office/officeart/2005/8/layout/hProcess4"/>
    <dgm:cxn modelId="{289DFDA7-0A66-4DFC-B412-0BEB09C0A8EB}" type="presOf" srcId="{6981B7F6-BF92-48B3-9169-07D3E67FF659}" destId="{B4DBED3D-13AA-464E-BED4-215307D75931}" srcOrd="1" destOrd="1" presId="urn:microsoft.com/office/officeart/2005/8/layout/hProcess4"/>
    <dgm:cxn modelId="{49DE8B31-0600-4C79-AC48-CEF1EA8CBDED}" srcId="{F51CB6EF-21BA-4654-835C-D495A3451F9D}" destId="{CFB2D4D1-346A-4A19-AB58-F67EE8B97204}" srcOrd="0" destOrd="0" parTransId="{D565EDEA-CE10-4EEA-867F-427D11C5C8B0}" sibTransId="{5295E4E0-4759-41F7-975F-FBFEE72AF824}"/>
    <dgm:cxn modelId="{6F8B61BB-B949-4883-A983-584C52591F5F}" type="presOf" srcId="{F7000A6C-4AC3-404B-8359-C9A6AC5CD8A8}" destId="{B4DBED3D-13AA-464E-BED4-215307D75931}" srcOrd="1" destOrd="2" presId="urn:microsoft.com/office/officeart/2005/8/layout/hProcess4"/>
    <dgm:cxn modelId="{DCBBD988-BB64-45F6-A6EE-87CE628C5EED}" type="presOf" srcId="{5EF99DE7-5830-481C-975A-E2134733FA05}" destId="{CCAA6AF6-2E56-4796-8456-A1742EB6CFE2}" srcOrd="1" destOrd="1" presId="urn:microsoft.com/office/officeart/2005/8/layout/hProcess4"/>
    <dgm:cxn modelId="{5D66AD98-8303-4086-A464-5EE2FAD90F06}" type="presParOf" srcId="{435D1371-1416-4977-8CDE-A592890609F0}" destId="{F62D04B5-BA13-43BF-8617-6FD2270FE6AE}" srcOrd="0" destOrd="0" presId="urn:microsoft.com/office/officeart/2005/8/layout/hProcess4"/>
    <dgm:cxn modelId="{1B8CA97B-55CC-46CB-B495-0BDD0F62C738}" type="presParOf" srcId="{435D1371-1416-4977-8CDE-A592890609F0}" destId="{B015F8B2-2C33-4817-970F-6478038873C4}" srcOrd="1" destOrd="0" presId="urn:microsoft.com/office/officeart/2005/8/layout/hProcess4"/>
    <dgm:cxn modelId="{73A65F0F-8613-4030-8E53-7D3060A1A35C}" type="presParOf" srcId="{435D1371-1416-4977-8CDE-A592890609F0}" destId="{AF7A47EC-564C-48A2-A71D-B6B5B75E0BF3}" srcOrd="2" destOrd="0" presId="urn:microsoft.com/office/officeart/2005/8/layout/hProcess4"/>
    <dgm:cxn modelId="{09EB4538-B605-49ED-9239-5C1A19B2F956}" type="presParOf" srcId="{AF7A47EC-564C-48A2-A71D-B6B5B75E0BF3}" destId="{451B70A4-7794-4F0F-9624-C5ED5DCB3EDB}" srcOrd="0" destOrd="0" presId="urn:microsoft.com/office/officeart/2005/8/layout/hProcess4"/>
    <dgm:cxn modelId="{35B49BD0-E833-4AAF-B7D9-B9871FA39A2F}" type="presParOf" srcId="{451B70A4-7794-4F0F-9624-C5ED5DCB3EDB}" destId="{6AC75B27-23AD-4719-95A5-97D64D329DD5}" srcOrd="0" destOrd="0" presId="urn:microsoft.com/office/officeart/2005/8/layout/hProcess4"/>
    <dgm:cxn modelId="{3D1E986E-051A-43F5-B271-380FCB0C1E17}" type="presParOf" srcId="{451B70A4-7794-4F0F-9624-C5ED5DCB3EDB}" destId="{C5B18269-7987-456F-B6AE-4CB2C698C569}" srcOrd="1" destOrd="0" presId="urn:microsoft.com/office/officeart/2005/8/layout/hProcess4"/>
    <dgm:cxn modelId="{4798F916-004C-40FC-AEB6-436568132164}" type="presParOf" srcId="{451B70A4-7794-4F0F-9624-C5ED5DCB3EDB}" destId="{9578C5C9-B783-4020-B3E4-FBD1B3F7F049}" srcOrd="2" destOrd="0" presId="urn:microsoft.com/office/officeart/2005/8/layout/hProcess4"/>
    <dgm:cxn modelId="{6E155773-1724-47BB-813A-BA14378E1292}" type="presParOf" srcId="{451B70A4-7794-4F0F-9624-C5ED5DCB3EDB}" destId="{4F2D0507-255C-4272-B679-FF3B8E5919EB}" srcOrd="3" destOrd="0" presId="urn:microsoft.com/office/officeart/2005/8/layout/hProcess4"/>
    <dgm:cxn modelId="{FF2FB922-CA05-45B2-8079-0A7E95A82516}" type="presParOf" srcId="{451B70A4-7794-4F0F-9624-C5ED5DCB3EDB}" destId="{69F27AE8-5A65-495D-9A8B-7207BC49C87B}" srcOrd="4" destOrd="0" presId="urn:microsoft.com/office/officeart/2005/8/layout/hProcess4"/>
    <dgm:cxn modelId="{D43BCE0E-CD24-41E8-A3DB-25287D034ADF}" type="presParOf" srcId="{AF7A47EC-564C-48A2-A71D-B6B5B75E0BF3}" destId="{5CE9D36C-26C5-4CEE-805E-96E8733D9846}" srcOrd="1" destOrd="0" presId="urn:microsoft.com/office/officeart/2005/8/layout/hProcess4"/>
    <dgm:cxn modelId="{1CAC7552-AC03-48EC-8086-EDC0B8EF7CEC}" type="presParOf" srcId="{AF7A47EC-564C-48A2-A71D-B6B5B75E0BF3}" destId="{4EB6A3AE-27C9-4089-B0EE-395AF64450D6}" srcOrd="2" destOrd="0" presId="urn:microsoft.com/office/officeart/2005/8/layout/hProcess4"/>
    <dgm:cxn modelId="{A64502FC-B4DE-4729-83B3-514C1E7D7015}" type="presParOf" srcId="{4EB6A3AE-27C9-4089-B0EE-395AF64450D6}" destId="{AEC25AF7-F5AB-4854-80C7-D90FD1FFBD3B}" srcOrd="0" destOrd="0" presId="urn:microsoft.com/office/officeart/2005/8/layout/hProcess4"/>
    <dgm:cxn modelId="{A5E74209-4DDB-4892-AB69-E86D9F295473}" type="presParOf" srcId="{4EB6A3AE-27C9-4089-B0EE-395AF64450D6}" destId="{72D5B959-3C63-4618-AEAF-77BBF0156C86}" srcOrd="1" destOrd="0" presId="urn:microsoft.com/office/officeart/2005/8/layout/hProcess4"/>
    <dgm:cxn modelId="{C5EDE4A4-0B1D-47B3-AEA7-7D9E14FD3536}" type="presParOf" srcId="{4EB6A3AE-27C9-4089-B0EE-395AF64450D6}" destId="{CCAA6AF6-2E56-4796-8456-A1742EB6CFE2}" srcOrd="2" destOrd="0" presId="urn:microsoft.com/office/officeart/2005/8/layout/hProcess4"/>
    <dgm:cxn modelId="{E6AE6967-CA58-4517-8E3B-88BB6D4B2FB4}" type="presParOf" srcId="{4EB6A3AE-27C9-4089-B0EE-395AF64450D6}" destId="{9EB75084-3F72-4FB3-8182-91328334A5C6}" srcOrd="3" destOrd="0" presId="urn:microsoft.com/office/officeart/2005/8/layout/hProcess4"/>
    <dgm:cxn modelId="{32EDA373-A2AE-4601-AB3F-CDF96067A648}" type="presParOf" srcId="{4EB6A3AE-27C9-4089-B0EE-395AF64450D6}" destId="{5A00BD0A-D0D3-4E5E-8660-F11127CED6A3}" srcOrd="4" destOrd="0" presId="urn:microsoft.com/office/officeart/2005/8/layout/hProcess4"/>
    <dgm:cxn modelId="{1D983A8C-8CE1-41C5-A7F3-D01A74C4498B}" type="presParOf" srcId="{AF7A47EC-564C-48A2-A71D-B6B5B75E0BF3}" destId="{F9EFAA0E-6A2B-4C3F-99A9-07A12C191E32}" srcOrd="3" destOrd="0" presId="urn:microsoft.com/office/officeart/2005/8/layout/hProcess4"/>
    <dgm:cxn modelId="{FD030507-693A-49DF-A184-9D7CD5F05AD5}" type="presParOf" srcId="{AF7A47EC-564C-48A2-A71D-B6B5B75E0BF3}" destId="{88B5160B-5600-4067-9E70-7D6AEC06FB2B}" srcOrd="4" destOrd="0" presId="urn:microsoft.com/office/officeart/2005/8/layout/hProcess4"/>
    <dgm:cxn modelId="{7C9270C2-6C06-4476-B1D1-2548A09548A7}" type="presParOf" srcId="{88B5160B-5600-4067-9E70-7D6AEC06FB2B}" destId="{F613A2E0-AFE8-42E9-9AA9-B1F402EEA79B}" srcOrd="0" destOrd="0" presId="urn:microsoft.com/office/officeart/2005/8/layout/hProcess4"/>
    <dgm:cxn modelId="{2A806A1C-E350-48FE-9E05-B0686F8C0A64}" type="presParOf" srcId="{88B5160B-5600-4067-9E70-7D6AEC06FB2B}" destId="{75DE1641-92AE-4BEF-B23E-63A3F76B5907}" srcOrd="1" destOrd="0" presId="urn:microsoft.com/office/officeart/2005/8/layout/hProcess4"/>
    <dgm:cxn modelId="{2ACBF216-6731-4D6A-A333-637299AA2CBD}" type="presParOf" srcId="{88B5160B-5600-4067-9E70-7D6AEC06FB2B}" destId="{B4DBED3D-13AA-464E-BED4-215307D75931}" srcOrd="2" destOrd="0" presId="urn:microsoft.com/office/officeart/2005/8/layout/hProcess4"/>
    <dgm:cxn modelId="{7C7C3A25-2D2E-4FFE-B00C-9089BFFA49A4}" type="presParOf" srcId="{88B5160B-5600-4067-9E70-7D6AEC06FB2B}" destId="{32F45EB9-CF90-4B00-B521-D6455FBF2505}" srcOrd="3" destOrd="0" presId="urn:microsoft.com/office/officeart/2005/8/layout/hProcess4"/>
    <dgm:cxn modelId="{FB1DF249-EFA5-4B8A-9B57-7E3BA3734347}" type="presParOf" srcId="{88B5160B-5600-4067-9E70-7D6AEC06FB2B}" destId="{19294F68-E798-433B-8478-937F1BCD6882}" srcOrd="4" destOrd="0" presId="urn:microsoft.com/office/officeart/2005/8/layout/h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B18269-7987-456F-B6AE-4CB2C698C569}">
      <dsp:nvSpPr>
        <dsp:cNvPr id="0" name=""/>
        <dsp:cNvSpPr/>
      </dsp:nvSpPr>
      <dsp:spPr>
        <a:xfrm>
          <a:off x="0" y="448319"/>
          <a:ext cx="2836092" cy="81183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71450" lvl="1" indent="-171450" algn="l" defTabSz="711200">
            <a:lnSpc>
              <a:spcPct val="90000"/>
            </a:lnSpc>
            <a:spcBef>
              <a:spcPct val="0"/>
            </a:spcBef>
            <a:spcAft>
              <a:spcPct val="15000"/>
            </a:spcAft>
            <a:buChar char="••"/>
          </a:pPr>
          <a:r>
            <a:rPr lang="en-US" sz="1600" b="1" kern="1200" dirty="0" smtClean="0">
              <a:latin typeface="Courier New" panose="02070309020205020404" pitchFamily="49" charset="0"/>
              <a:cs typeface="Courier New" panose="02070309020205020404" pitchFamily="49" charset="0"/>
            </a:rPr>
            <a:t>Raw Dataset was in CSV format.</a:t>
          </a:r>
          <a:endParaRPr lang="en-US" sz="1600" b="1" kern="1200" dirty="0">
            <a:latin typeface="Courier New" panose="02070309020205020404" pitchFamily="49" charset="0"/>
            <a:cs typeface="Courier New" panose="02070309020205020404" pitchFamily="49" charset="0"/>
          </a:endParaRPr>
        </a:p>
      </dsp:txBody>
      <dsp:txXfrm>
        <a:off x="18682" y="467001"/>
        <a:ext cx="2798728" cy="600502"/>
      </dsp:txXfrm>
    </dsp:sp>
    <dsp:sp modelId="{5CE9D36C-26C5-4CEE-805E-96E8733D9846}">
      <dsp:nvSpPr>
        <dsp:cNvPr id="0" name=""/>
        <dsp:cNvSpPr/>
      </dsp:nvSpPr>
      <dsp:spPr>
        <a:xfrm>
          <a:off x="817349" y="-1030571"/>
          <a:ext cx="4544042" cy="4544042"/>
        </a:xfrm>
        <a:prstGeom prst="leftCircularArrow">
          <a:avLst>
            <a:gd name="adj1" fmla="val 1700"/>
            <a:gd name="adj2" fmla="val 202262"/>
            <a:gd name="adj3" fmla="val 3443753"/>
            <a:gd name="adj4" fmla="val 10490470"/>
            <a:gd name="adj5" fmla="val 198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F2D0507-255C-4272-B679-FF3B8E5919EB}">
      <dsp:nvSpPr>
        <dsp:cNvPr id="0" name=""/>
        <dsp:cNvSpPr/>
      </dsp:nvSpPr>
      <dsp:spPr>
        <a:xfrm>
          <a:off x="514031" y="1062367"/>
          <a:ext cx="1687258" cy="3948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a:lnSpc>
              <a:spcPct val="90000"/>
            </a:lnSpc>
            <a:spcBef>
              <a:spcPct val="0"/>
            </a:spcBef>
            <a:spcAft>
              <a:spcPct val="35000"/>
            </a:spcAft>
          </a:pPr>
          <a:r>
            <a:rPr lang="en-US" sz="1800" b="0" kern="1200" dirty="0" smtClean="0">
              <a:solidFill>
                <a:schemeClr val="accent6">
                  <a:lumMod val="50000"/>
                </a:schemeClr>
              </a:solidFill>
            </a:rPr>
            <a:t>RAW DATA</a:t>
          </a:r>
          <a:endParaRPr lang="en-US" sz="1800" b="0" kern="1200" dirty="0">
            <a:solidFill>
              <a:schemeClr val="accent6">
                <a:lumMod val="50000"/>
              </a:schemeClr>
            </a:solidFill>
          </a:endParaRPr>
        </a:p>
      </dsp:txBody>
      <dsp:txXfrm>
        <a:off x="525597" y="1073933"/>
        <a:ext cx="1664126" cy="371759"/>
      </dsp:txXfrm>
    </dsp:sp>
    <dsp:sp modelId="{72D5B959-3C63-4618-AEAF-77BBF0156C86}">
      <dsp:nvSpPr>
        <dsp:cNvPr id="0" name=""/>
        <dsp:cNvSpPr/>
      </dsp:nvSpPr>
      <dsp:spPr>
        <a:xfrm>
          <a:off x="3522806" y="1573503"/>
          <a:ext cx="3136252" cy="145078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71450" lvl="1" indent="-171450" algn="l" defTabSz="711200">
            <a:lnSpc>
              <a:spcPct val="90000"/>
            </a:lnSpc>
            <a:spcBef>
              <a:spcPct val="0"/>
            </a:spcBef>
            <a:spcAft>
              <a:spcPct val="15000"/>
            </a:spcAft>
            <a:buChar char="••"/>
          </a:pPr>
          <a:r>
            <a:rPr lang="en-US" sz="1600" b="1" kern="1200" dirty="0" smtClean="0">
              <a:latin typeface="Courier New" panose="02070309020205020404" pitchFamily="49" charset="0"/>
              <a:cs typeface="Courier New" panose="02070309020205020404" pitchFamily="49" charset="0"/>
            </a:rPr>
            <a:t>Data Converted to Excel format.</a:t>
          </a:r>
          <a:endParaRPr lang="en-US" sz="1600" b="1" kern="1200" dirty="0">
            <a:latin typeface="Courier New" panose="02070309020205020404" pitchFamily="49" charset="0"/>
            <a:cs typeface="Courier New" panose="02070309020205020404" pitchFamily="49" charset="0"/>
          </a:endParaRPr>
        </a:p>
        <a:p>
          <a:pPr marL="171450" lvl="1" indent="-171450" algn="l" defTabSz="711200">
            <a:lnSpc>
              <a:spcPct val="90000"/>
            </a:lnSpc>
            <a:spcBef>
              <a:spcPct val="0"/>
            </a:spcBef>
            <a:spcAft>
              <a:spcPct val="15000"/>
            </a:spcAft>
            <a:buChar char="••"/>
          </a:pPr>
          <a:r>
            <a:rPr lang="en-US" sz="1600" b="1" kern="1200" dirty="0" smtClean="0">
              <a:latin typeface="Courier New" panose="02070309020205020404" pitchFamily="49" charset="0"/>
              <a:cs typeface="Courier New" panose="02070309020205020404" pitchFamily="49" charset="0"/>
            </a:rPr>
            <a:t>Remove Unnecessary Data.</a:t>
          </a:r>
          <a:endParaRPr lang="en-US" sz="1600" b="1" kern="1200" dirty="0">
            <a:latin typeface="Courier New" panose="02070309020205020404" pitchFamily="49" charset="0"/>
            <a:cs typeface="Courier New" panose="02070309020205020404" pitchFamily="49" charset="0"/>
          </a:endParaRPr>
        </a:p>
      </dsp:txBody>
      <dsp:txXfrm>
        <a:off x="3556193" y="1917773"/>
        <a:ext cx="3069478" cy="1073130"/>
      </dsp:txXfrm>
    </dsp:sp>
    <dsp:sp modelId="{F9EFAA0E-6A2B-4C3F-99A9-07A12C191E32}">
      <dsp:nvSpPr>
        <dsp:cNvPr id="0" name=""/>
        <dsp:cNvSpPr/>
      </dsp:nvSpPr>
      <dsp:spPr>
        <a:xfrm flipV="1">
          <a:off x="4050287" y="-670836"/>
          <a:ext cx="5061920" cy="2448320"/>
        </a:xfrm>
        <a:prstGeom prst="leftCircularArrow">
          <a:avLst>
            <a:gd name="adj1" fmla="val 1461"/>
            <a:gd name="adj2" fmla="val 172894"/>
            <a:gd name="adj3" fmla="val 19226972"/>
            <a:gd name="adj4" fmla="val 12150888"/>
            <a:gd name="adj5" fmla="val 1704"/>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EB75084-3F72-4FB3-8182-91328334A5C6}">
      <dsp:nvSpPr>
        <dsp:cNvPr id="0" name=""/>
        <dsp:cNvSpPr/>
      </dsp:nvSpPr>
      <dsp:spPr>
        <a:xfrm>
          <a:off x="3808949" y="1332133"/>
          <a:ext cx="1456374" cy="59188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accent6">
                  <a:lumMod val="50000"/>
                </a:schemeClr>
              </a:solidFill>
            </a:rPr>
            <a:t>PRE-PROCESSING</a:t>
          </a:r>
          <a:endParaRPr lang="en-US" sz="1600" kern="1200" dirty="0">
            <a:solidFill>
              <a:schemeClr val="accent6">
                <a:lumMod val="50000"/>
              </a:schemeClr>
            </a:solidFill>
          </a:endParaRPr>
        </a:p>
      </dsp:txBody>
      <dsp:txXfrm>
        <a:off x="3826285" y="1349469"/>
        <a:ext cx="1421702" cy="557216"/>
      </dsp:txXfrm>
    </dsp:sp>
    <dsp:sp modelId="{75DE1641-92AE-4BEF-B23E-63A3F76B5907}">
      <dsp:nvSpPr>
        <dsp:cNvPr id="0" name=""/>
        <dsp:cNvSpPr/>
      </dsp:nvSpPr>
      <dsp:spPr>
        <a:xfrm>
          <a:off x="6724031" y="660736"/>
          <a:ext cx="4723968" cy="17146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71450" lvl="1" indent="-171450" algn="l" defTabSz="711200">
            <a:lnSpc>
              <a:spcPct val="90000"/>
            </a:lnSpc>
            <a:spcBef>
              <a:spcPct val="0"/>
            </a:spcBef>
            <a:spcAft>
              <a:spcPct val="15000"/>
            </a:spcAft>
            <a:buChar char="••"/>
          </a:pPr>
          <a:r>
            <a:rPr lang="en-US" sz="1600" b="1" kern="1200" dirty="0" smtClean="0">
              <a:latin typeface="Courier New" panose="02070309020205020404" pitchFamily="49" charset="0"/>
              <a:cs typeface="Courier New" panose="02070309020205020404" pitchFamily="49" charset="0"/>
            </a:rPr>
            <a:t>Different Excel tools and Functions use to analyze Objective.</a:t>
          </a:r>
          <a:endParaRPr lang="en-US" sz="1600" b="1" kern="1200" dirty="0">
            <a:latin typeface="Courier New" panose="02070309020205020404" pitchFamily="49" charset="0"/>
            <a:cs typeface="Courier New" panose="02070309020205020404" pitchFamily="49" charset="0"/>
          </a:endParaRPr>
        </a:p>
        <a:p>
          <a:pPr marL="171450" lvl="1" indent="-171450" algn="l" defTabSz="711200">
            <a:lnSpc>
              <a:spcPct val="90000"/>
            </a:lnSpc>
            <a:spcBef>
              <a:spcPct val="0"/>
            </a:spcBef>
            <a:spcAft>
              <a:spcPct val="15000"/>
            </a:spcAft>
            <a:buChar char="••"/>
          </a:pPr>
          <a:r>
            <a:rPr lang="en-US" sz="1600" b="1" kern="1200" dirty="0" smtClean="0">
              <a:latin typeface="Courier New" panose="02070309020205020404" pitchFamily="49" charset="0"/>
              <a:cs typeface="Courier New" panose="02070309020205020404" pitchFamily="49" charset="0"/>
            </a:rPr>
            <a:t>Conditional Formatting, Data Validation, Look ups, IF Function, Slicer, Pivot, Charts.</a:t>
          </a:r>
          <a:endParaRPr lang="en-US" sz="1600" b="1" kern="1200" dirty="0">
            <a:latin typeface="Courier New" panose="02070309020205020404" pitchFamily="49" charset="0"/>
            <a:cs typeface="Courier New" panose="02070309020205020404" pitchFamily="49" charset="0"/>
          </a:endParaRPr>
        </a:p>
        <a:p>
          <a:pPr marL="171450" lvl="1" indent="-171450" algn="l" defTabSz="711200">
            <a:lnSpc>
              <a:spcPct val="90000"/>
            </a:lnSpc>
            <a:spcBef>
              <a:spcPct val="0"/>
            </a:spcBef>
            <a:spcAft>
              <a:spcPct val="15000"/>
            </a:spcAft>
            <a:buChar char="••"/>
          </a:pPr>
          <a:r>
            <a:rPr lang="en-US" sz="1600" b="1" kern="1200" dirty="0" smtClean="0">
              <a:latin typeface="Courier New" panose="02070309020205020404" pitchFamily="49" charset="0"/>
              <a:cs typeface="Courier New" panose="02070309020205020404" pitchFamily="49" charset="0"/>
            </a:rPr>
            <a:t>Dashboard</a:t>
          </a:r>
          <a:endParaRPr lang="en-US" sz="1600" b="1" kern="1200" dirty="0">
            <a:latin typeface="Courier New" panose="02070309020205020404" pitchFamily="49" charset="0"/>
            <a:cs typeface="Courier New" panose="02070309020205020404" pitchFamily="49" charset="0"/>
          </a:endParaRPr>
        </a:p>
      </dsp:txBody>
      <dsp:txXfrm>
        <a:off x="6763490" y="700195"/>
        <a:ext cx="4645050" cy="1268304"/>
      </dsp:txXfrm>
    </dsp:sp>
    <dsp:sp modelId="{32F45EB9-CF90-4B00-B521-D6455FBF2505}">
      <dsp:nvSpPr>
        <dsp:cNvPr id="0" name=""/>
        <dsp:cNvSpPr/>
      </dsp:nvSpPr>
      <dsp:spPr>
        <a:xfrm>
          <a:off x="8889211" y="2211053"/>
          <a:ext cx="2373450" cy="51229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accent6">
                  <a:lumMod val="50000"/>
                </a:schemeClr>
              </a:solidFill>
            </a:rPr>
            <a:t>DATA ANALYSIS</a:t>
          </a:r>
          <a:endParaRPr lang="en-US" sz="2000" kern="1200" dirty="0">
            <a:solidFill>
              <a:schemeClr val="accent6">
                <a:lumMod val="50000"/>
              </a:schemeClr>
            </a:solidFill>
          </a:endParaRPr>
        </a:p>
      </dsp:txBody>
      <dsp:txXfrm>
        <a:off x="8904216" y="2226058"/>
        <a:ext cx="2343440" cy="48228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3D6640C-F6A0-4351-856B-14836F234E6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C280B7B-2795-4857-B84E-9C600536AE0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B120AE1-5DBC-4417-A73B-5F29B67C532C}" type="datetimeFigureOut">
              <a:rPr lang="en-US" smtClean="0"/>
              <a:t>7/23/2022</a:t>
            </a:fld>
            <a:endParaRPr lang="en-US" dirty="0"/>
          </a:p>
        </p:txBody>
      </p:sp>
      <p:sp>
        <p:nvSpPr>
          <p:cNvPr id="4" name="Footer Placeholder 3">
            <a:extLst>
              <a:ext uri="{FF2B5EF4-FFF2-40B4-BE49-F238E27FC236}">
                <a16:creationId xmlns:a16="http://schemas.microsoft.com/office/drawing/2014/main" id="{96C3ACD6-6E00-4BE1-A684-34A6BD202E3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A7F20A5-CEF2-4B11-A0A4-0F4BC0BD647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C822411-A9A9-4A09-A341-69C657AB42A1}" type="slidenum">
              <a:rPr lang="en-US" smtClean="0"/>
              <a:t>‹#›</a:t>
            </a:fld>
            <a:endParaRPr lang="en-US" dirty="0"/>
          </a:p>
        </p:txBody>
      </p:sp>
    </p:spTree>
    <p:extLst>
      <p:ext uri="{BB962C8B-B14F-4D97-AF65-F5344CB8AC3E}">
        <p14:creationId xmlns:p14="http://schemas.microsoft.com/office/powerpoint/2010/main" val="6558888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16A9CD-5E57-4C86-B862-09CA519924BA}" type="datetimeFigureOut">
              <a:rPr lang="en-US" smtClean="0"/>
              <a:t>7/23/2022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A004F4-F240-48F9-8AE1-486585C7F00D}" type="slidenum">
              <a:rPr lang="en-US" smtClean="0"/>
              <a:t>‹#›</a:t>
            </a:fld>
            <a:endParaRPr lang="en-US" dirty="0"/>
          </a:p>
        </p:txBody>
      </p:sp>
    </p:spTree>
    <p:extLst>
      <p:ext uri="{BB962C8B-B14F-4D97-AF65-F5344CB8AC3E}">
        <p14:creationId xmlns:p14="http://schemas.microsoft.com/office/powerpoint/2010/main" val="2154881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a:t>
            </a:fld>
            <a:endParaRPr lang="en-US" dirty="0"/>
          </a:p>
        </p:txBody>
      </p:sp>
    </p:spTree>
    <p:extLst>
      <p:ext uri="{BB962C8B-B14F-4D97-AF65-F5344CB8AC3E}">
        <p14:creationId xmlns:p14="http://schemas.microsoft.com/office/powerpoint/2010/main" val="3140170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2</a:t>
            </a:fld>
            <a:endParaRPr lang="en-US" dirty="0"/>
          </a:p>
        </p:txBody>
      </p:sp>
    </p:spTree>
    <p:extLst>
      <p:ext uri="{BB962C8B-B14F-4D97-AF65-F5344CB8AC3E}">
        <p14:creationId xmlns:p14="http://schemas.microsoft.com/office/powerpoint/2010/main" val="3762868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3</a:t>
            </a:fld>
            <a:endParaRPr lang="en-US" dirty="0"/>
          </a:p>
        </p:txBody>
      </p:sp>
    </p:spTree>
    <p:extLst>
      <p:ext uri="{BB962C8B-B14F-4D97-AF65-F5344CB8AC3E}">
        <p14:creationId xmlns:p14="http://schemas.microsoft.com/office/powerpoint/2010/main" val="5284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4</a:t>
            </a:fld>
            <a:endParaRPr lang="en-US" dirty="0"/>
          </a:p>
        </p:txBody>
      </p:sp>
    </p:spTree>
    <p:extLst>
      <p:ext uri="{BB962C8B-B14F-4D97-AF65-F5344CB8AC3E}">
        <p14:creationId xmlns:p14="http://schemas.microsoft.com/office/powerpoint/2010/main" val="2261939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5</a:t>
            </a:fld>
            <a:endParaRPr lang="en-US" dirty="0"/>
          </a:p>
        </p:txBody>
      </p:sp>
    </p:spTree>
    <p:extLst>
      <p:ext uri="{BB962C8B-B14F-4D97-AF65-F5344CB8AC3E}">
        <p14:creationId xmlns:p14="http://schemas.microsoft.com/office/powerpoint/2010/main" val="3696043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6</a:t>
            </a:fld>
            <a:endParaRPr lang="en-US" dirty="0"/>
          </a:p>
        </p:txBody>
      </p:sp>
    </p:spTree>
    <p:extLst>
      <p:ext uri="{BB962C8B-B14F-4D97-AF65-F5344CB8AC3E}">
        <p14:creationId xmlns:p14="http://schemas.microsoft.com/office/powerpoint/2010/main" val="13279800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11</a:t>
            </a:fld>
            <a:endParaRPr lang="en-US" dirty="0"/>
          </a:p>
        </p:txBody>
      </p:sp>
    </p:spTree>
    <p:extLst>
      <p:ext uri="{BB962C8B-B14F-4D97-AF65-F5344CB8AC3E}">
        <p14:creationId xmlns:p14="http://schemas.microsoft.com/office/powerpoint/2010/main" val="18895613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13</a:t>
            </a:fld>
            <a:endParaRPr lang="en-US" dirty="0"/>
          </a:p>
        </p:txBody>
      </p:sp>
    </p:spTree>
    <p:extLst>
      <p:ext uri="{BB962C8B-B14F-4D97-AF65-F5344CB8AC3E}">
        <p14:creationId xmlns:p14="http://schemas.microsoft.com/office/powerpoint/2010/main" val="257481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14</a:t>
            </a:fld>
            <a:endParaRPr lang="en-US" dirty="0"/>
          </a:p>
        </p:txBody>
      </p:sp>
    </p:spTree>
    <p:extLst>
      <p:ext uri="{BB962C8B-B14F-4D97-AF65-F5344CB8AC3E}">
        <p14:creationId xmlns:p14="http://schemas.microsoft.com/office/powerpoint/2010/main" val="2263866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7D165-49B0-44FF-A267-367F5A6EE306}"/>
              </a:ext>
            </a:extLst>
          </p:cNvPr>
          <p:cNvSpPr>
            <a:spLocks noGrp="1"/>
          </p:cNvSpPr>
          <p:nvPr>
            <p:ph type="ctrTitle"/>
          </p:nvPr>
        </p:nvSpPr>
        <p:spPr>
          <a:xfrm>
            <a:off x="1524000" y="2039514"/>
            <a:ext cx="9144000" cy="2128049"/>
          </a:xfrm>
        </p:spPr>
        <p:txBody>
          <a:bodyPr anchor="b"/>
          <a:lstStyle>
            <a:lvl1pPr algn="ctr">
              <a:lnSpc>
                <a:spcPct val="125000"/>
              </a:lnSpc>
              <a:defRPr sz="6000">
                <a:solidFill>
                  <a:schemeClr val="bg1"/>
                </a:solidFill>
              </a:defRPr>
            </a:lvl1pPr>
          </a:lstStyle>
          <a:p>
            <a:r>
              <a:rPr lang="en-US" noProof="0" smtClean="0"/>
              <a:t>Click to edit Master title style</a:t>
            </a:r>
            <a:endParaRPr lang="en-US" noProof="0"/>
          </a:p>
        </p:txBody>
      </p:sp>
      <p:sp>
        <p:nvSpPr>
          <p:cNvPr id="3" name="Subtitle 2">
            <a:extLst>
              <a:ext uri="{FF2B5EF4-FFF2-40B4-BE49-F238E27FC236}">
                <a16:creationId xmlns:a16="http://schemas.microsoft.com/office/drawing/2014/main" id="{56B52800-74D6-4A78-AC9B-8E737A1A3B0D}"/>
              </a:ext>
            </a:extLst>
          </p:cNvPr>
          <p:cNvSpPr>
            <a:spLocks noGrp="1"/>
          </p:cNvSpPr>
          <p:nvPr>
            <p:ph type="subTitle" idx="1"/>
          </p:nvPr>
        </p:nvSpPr>
        <p:spPr>
          <a:xfrm>
            <a:off x="1524000" y="4221162"/>
            <a:ext cx="9144000" cy="882001"/>
          </a:xfrm>
          <a:solidFill>
            <a:schemeClr val="accent2">
              <a:alpha val="90000"/>
            </a:schemeClr>
          </a:solidFill>
        </p:spPr>
        <p:txBody>
          <a:bodyPr anchor="ctr"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lang="en-US" sz="2500" b="1" i="1" kern="1200" spc="65" dirty="0">
                <a:solidFill>
                  <a:schemeClr val="accent1"/>
                </a:solidFill>
                <a:latin typeface="Arial"/>
                <a:ea typeface="+mn-ea"/>
                <a:cs typeface="Aria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a:extLst>
              <a:ext uri="{FF2B5EF4-FFF2-40B4-BE49-F238E27FC236}">
                <a16:creationId xmlns:a16="http://schemas.microsoft.com/office/drawing/2014/main" id="{88B91F7B-C4AF-4FC6-A6BE-657DEF6D5358}"/>
              </a:ext>
            </a:extLst>
          </p:cNvPr>
          <p:cNvSpPr>
            <a:spLocks noGrp="1"/>
          </p:cNvSpPr>
          <p:nvPr>
            <p:ph type="dt" sz="half" idx="10"/>
          </p:nvPr>
        </p:nvSpPr>
        <p:spPr/>
        <p:txBody>
          <a:bodyPr/>
          <a:lstStyle/>
          <a:p>
            <a:fld id="{8DA08ED5-AEFE-4443-9040-726EF6690995}" type="datetime1">
              <a:rPr lang="en-US" smtClean="0"/>
              <a:t>7/23/2022</a:t>
            </a:fld>
            <a:endParaRPr lang="en-US" dirty="0"/>
          </a:p>
        </p:txBody>
      </p:sp>
      <p:sp>
        <p:nvSpPr>
          <p:cNvPr id="5" name="Footer Placeholder 4">
            <a:extLst>
              <a:ext uri="{FF2B5EF4-FFF2-40B4-BE49-F238E27FC236}">
                <a16:creationId xmlns:a16="http://schemas.microsoft.com/office/drawing/2014/main" id="{5BED32F8-B0C7-4332-B0A5-BC19DD8C4CF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0030946-D0C7-4F78-94B0-427DAA6D5CB0}"/>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2189509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Pictures with captions">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D44B7CE-2038-4CCA-AA8A-D03DE5FD956E}"/>
              </a:ext>
            </a:extLst>
          </p:cNvPr>
          <p:cNvSpPr>
            <a:spLocks noGrp="1"/>
          </p:cNvSpPr>
          <p:nvPr>
            <p:ph type="pic" idx="1"/>
          </p:nvPr>
        </p:nvSpPr>
        <p:spPr>
          <a:xfrm>
            <a:off x="0" y="0"/>
            <a:ext cx="12192000" cy="6857999"/>
          </a:xfrm>
        </p:spPr>
        <p:txBody>
          <a:bodyPr>
            <a:normAutofit/>
          </a:bodyPr>
          <a:lstStyle>
            <a:lvl1pPr marL="0" indent="0" algn="ctr">
              <a:buNone/>
              <a:defRPr sz="2000">
                <a:solidFill>
                  <a:schemeClr val="bg2">
                    <a:lumMod val="20000"/>
                    <a:lumOff val="8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11" name="Oval 10">
            <a:extLst>
              <a:ext uri="{FF2B5EF4-FFF2-40B4-BE49-F238E27FC236}">
                <a16:creationId xmlns:a16="http://schemas.microsoft.com/office/drawing/2014/main" id="{98AB8B54-69CD-4C57-8DBB-02A0E09851DD}"/>
              </a:ext>
            </a:extLst>
          </p:cNvPr>
          <p:cNvSpPr/>
          <p:nvPr userDrawn="1"/>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690E0AA-5363-4861-AB6B-0E4D34D74B92}"/>
              </a:ext>
            </a:extLst>
          </p:cNvPr>
          <p:cNvSpPr>
            <a:spLocks noGrp="1"/>
          </p:cNvSpPr>
          <p:nvPr>
            <p:ph type="title"/>
          </p:nvPr>
        </p:nvSpPr>
        <p:spPr>
          <a:xfrm>
            <a:off x="839788" y="417362"/>
            <a:ext cx="3932237" cy="1302111"/>
          </a:xfrm>
        </p:spPr>
        <p:txBody>
          <a:bodyPr anchor="t" anchorCtr="0"/>
          <a:lstStyle>
            <a:lvl1pPr>
              <a:defRPr sz="3200"/>
            </a:lvl1pPr>
          </a:lstStyle>
          <a:p>
            <a:r>
              <a:rPr lang="en-US" noProof="0" smtClean="0"/>
              <a:t>Click to edit Master title style</a:t>
            </a:r>
            <a:endParaRPr lang="en-US" noProof="0"/>
          </a:p>
        </p:txBody>
      </p:sp>
      <p:sp>
        <p:nvSpPr>
          <p:cNvPr id="4" name="Text Placeholder 3">
            <a:extLst>
              <a:ext uri="{FF2B5EF4-FFF2-40B4-BE49-F238E27FC236}">
                <a16:creationId xmlns:a16="http://schemas.microsoft.com/office/drawing/2014/main" id="{EA79774D-36EB-4201-B1AC-922DD2E06640}"/>
              </a:ext>
            </a:extLst>
          </p:cNvPr>
          <p:cNvSpPr>
            <a:spLocks noGrp="1"/>
          </p:cNvSpPr>
          <p:nvPr>
            <p:ph type="body" sz="half" idx="2"/>
          </p:nvPr>
        </p:nvSpPr>
        <p:spPr>
          <a:xfrm>
            <a:off x="1552419" y="1887801"/>
            <a:ext cx="4057961" cy="1431234"/>
          </a:xfrm>
        </p:spPr>
        <p:txBody>
          <a:bodyPr>
            <a:normAutofit/>
          </a:bodyPr>
          <a:lstStyle>
            <a:lvl1pPr marL="0" indent="0">
              <a:buNone/>
              <a:defRPr sz="2000">
                <a:solidFill>
                  <a:schemeClr val="bg2">
                    <a:lumMod val="20000"/>
                    <a:lumOff val="8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a:extLst>
              <a:ext uri="{FF2B5EF4-FFF2-40B4-BE49-F238E27FC236}">
                <a16:creationId xmlns:a16="http://schemas.microsoft.com/office/drawing/2014/main" id="{CAD1E234-1CB2-41A0-B40D-7E7F160CBA11}"/>
              </a:ext>
            </a:extLst>
          </p:cNvPr>
          <p:cNvSpPr>
            <a:spLocks noGrp="1"/>
          </p:cNvSpPr>
          <p:nvPr>
            <p:ph type="dt" sz="half" idx="10"/>
          </p:nvPr>
        </p:nvSpPr>
        <p:spPr/>
        <p:txBody>
          <a:bodyPr/>
          <a:lstStyle/>
          <a:p>
            <a:fld id="{8C6D634D-0427-413D-A0D0-098959D06FEF}" type="datetime1">
              <a:rPr lang="en-US" smtClean="0"/>
              <a:t>7/23/2022</a:t>
            </a:fld>
            <a:endParaRPr lang="en-US" dirty="0"/>
          </a:p>
        </p:txBody>
      </p:sp>
      <p:sp>
        <p:nvSpPr>
          <p:cNvPr id="6" name="Footer Placeholder 5">
            <a:extLst>
              <a:ext uri="{FF2B5EF4-FFF2-40B4-BE49-F238E27FC236}">
                <a16:creationId xmlns:a16="http://schemas.microsoft.com/office/drawing/2014/main" id="{99FD472E-6334-4051-B4D9-6361A819F79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2384B9-6290-4070-B7D1-A105B27F0CB0}"/>
              </a:ext>
            </a:extLst>
          </p:cNvPr>
          <p:cNvSpPr>
            <a:spLocks noGrp="1"/>
          </p:cNvSpPr>
          <p:nvPr>
            <p:ph type="sldNum" sz="quarter" idx="12"/>
          </p:nvPr>
        </p:nvSpPr>
        <p:spPr/>
        <p:txBody>
          <a:bodyPr/>
          <a:lstStyle/>
          <a:p>
            <a:fld id="{82EE24B5-652C-4DB5-B7C3-B5BBEC1280B1}" type="slidenum">
              <a:rPr lang="en-US" smtClean="0"/>
              <a:t>‹#›</a:t>
            </a:fld>
            <a:endParaRPr lang="en-US" dirty="0"/>
          </a:p>
        </p:txBody>
      </p:sp>
      <p:sp>
        <p:nvSpPr>
          <p:cNvPr id="12" name="Picture Placeholder 28">
            <a:extLst>
              <a:ext uri="{FF2B5EF4-FFF2-40B4-BE49-F238E27FC236}">
                <a16:creationId xmlns:a16="http://schemas.microsoft.com/office/drawing/2014/main" id="{2EB2F967-97B6-4CA8-B3E7-5FF7CA2BDD8C}"/>
              </a:ext>
            </a:extLst>
          </p:cNvPr>
          <p:cNvSpPr>
            <a:spLocks noGrp="1"/>
          </p:cNvSpPr>
          <p:nvPr>
            <p:ph type="pic" sz="quarter" idx="19"/>
          </p:nvPr>
        </p:nvSpPr>
        <p:spPr>
          <a:xfrm>
            <a:off x="844273" y="1883115"/>
            <a:ext cx="576000" cy="576000"/>
          </a:xfrm>
        </p:spPr>
        <p:txBody>
          <a:bodyPr>
            <a:normAutofit/>
          </a:bodyPr>
          <a:lstStyle>
            <a:lvl1pPr marL="0" indent="0" algn="ctr">
              <a:buNone/>
              <a:defRPr sz="400"/>
            </a:lvl1pPr>
          </a:lstStyle>
          <a:p>
            <a:r>
              <a:rPr lang="en-US" smtClean="0"/>
              <a:t>Click icon to add picture</a:t>
            </a:r>
            <a:endParaRPr lang="en-US" dirty="0"/>
          </a:p>
        </p:txBody>
      </p:sp>
      <p:sp>
        <p:nvSpPr>
          <p:cNvPr id="13" name="Picture Placeholder 28">
            <a:extLst>
              <a:ext uri="{FF2B5EF4-FFF2-40B4-BE49-F238E27FC236}">
                <a16:creationId xmlns:a16="http://schemas.microsoft.com/office/drawing/2014/main" id="{5E78E133-FE09-456A-8463-9EFAC6ADE26B}"/>
              </a:ext>
            </a:extLst>
          </p:cNvPr>
          <p:cNvSpPr>
            <a:spLocks noGrp="1"/>
          </p:cNvSpPr>
          <p:nvPr>
            <p:ph type="pic" sz="quarter" idx="22"/>
          </p:nvPr>
        </p:nvSpPr>
        <p:spPr>
          <a:xfrm>
            <a:off x="844273" y="3573118"/>
            <a:ext cx="576000" cy="576000"/>
          </a:xfrm>
        </p:spPr>
        <p:txBody>
          <a:bodyPr>
            <a:normAutofit/>
          </a:bodyPr>
          <a:lstStyle>
            <a:lvl1pPr marL="0" indent="0" algn="ctr">
              <a:buNone/>
              <a:defRPr sz="400"/>
            </a:lvl1pPr>
          </a:lstStyle>
          <a:p>
            <a:r>
              <a:rPr lang="en-US" smtClean="0"/>
              <a:t>Click icon to add picture</a:t>
            </a:r>
            <a:endParaRPr lang="en-US" dirty="0"/>
          </a:p>
        </p:txBody>
      </p:sp>
      <p:sp>
        <p:nvSpPr>
          <p:cNvPr id="14" name="Text Placeholder 3">
            <a:extLst>
              <a:ext uri="{FF2B5EF4-FFF2-40B4-BE49-F238E27FC236}">
                <a16:creationId xmlns:a16="http://schemas.microsoft.com/office/drawing/2014/main" id="{7F0C3496-EA4B-43E5-9704-968F80A8552C}"/>
              </a:ext>
            </a:extLst>
          </p:cNvPr>
          <p:cNvSpPr>
            <a:spLocks noGrp="1"/>
          </p:cNvSpPr>
          <p:nvPr>
            <p:ph type="body" sz="half" idx="23"/>
          </p:nvPr>
        </p:nvSpPr>
        <p:spPr>
          <a:xfrm>
            <a:off x="1552418" y="3575461"/>
            <a:ext cx="4057961" cy="1431234"/>
          </a:xfrm>
        </p:spPr>
        <p:txBody>
          <a:bodyPr>
            <a:normAutofit/>
          </a:bodyPr>
          <a:lstStyle>
            <a:lvl1pPr marL="0" indent="0">
              <a:buNone/>
              <a:defRPr sz="2000">
                <a:solidFill>
                  <a:schemeClr val="bg2">
                    <a:lumMod val="20000"/>
                    <a:lumOff val="8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15" name="Picture Placeholder 28">
            <a:extLst>
              <a:ext uri="{FF2B5EF4-FFF2-40B4-BE49-F238E27FC236}">
                <a16:creationId xmlns:a16="http://schemas.microsoft.com/office/drawing/2014/main" id="{13414E14-9FEB-40F8-AE6E-319637A8F1CB}"/>
              </a:ext>
            </a:extLst>
          </p:cNvPr>
          <p:cNvSpPr>
            <a:spLocks noGrp="1"/>
          </p:cNvSpPr>
          <p:nvPr>
            <p:ph type="pic" sz="quarter" idx="24"/>
          </p:nvPr>
        </p:nvSpPr>
        <p:spPr>
          <a:xfrm>
            <a:off x="844273" y="5263121"/>
            <a:ext cx="576000" cy="576000"/>
          </a:xfrm>
        </p:spPr>
        <p:txBody>
          <a:bodyPr>
            <a:normAutofit/>
          </a:bodyPr>
          <a:lstStyle>
            <a:lvl1pPr marL="0" indent="0" algn="ctr">
              <a:buNone/>
              <a:defRPr sz="400"/>
            </a:lvl1pPr>
          </a:lstStyle>
          <a:p>
            <a:r>
              <a:rPr lang="en-US" smtClean="0"/>
              <a:t>Click icon to add picture</a:t>
            </a:r>
            <a:endParaRPr lang="en-US" dirty="0"/>
          </a:p>
        </p:txBody>
      </p:sp>
      <p:sp>
        <p:nvSpPr>
          <p:cNvPr id="16" name="Text Placeholder 3">
            <a:extLst>
              <a:ext uri="{FF2B5EF4-FFF2-40B4-BE49-F238E27FC236}">
                <a16:creationId xmlns:a16="http://schemas.microsoft.com/office/drawing/2014/main" id="{8EC97C88-8B4C-4665-845B-95CE8F237779}"/>
              </a:ext>
            </a:extLst>
          </p:cNvPr>
          <p:cNvSpPr>
            <a:spLocks noGrp="1"/>
          </p:cNvSpPr>
          <p:nvPr>
            <p:ph type="body" sz="half" idx="25"/>
          </p:nvPr>
        </p:nvSpPr>
        <p:spPr>
          <a:xfrm>
            <a:off x="1552418" y="5263122"/>
            <a:ext cx="4057961" cy="775728"/>
          </a:xfrm>
        </p:spPr>
        <p:txBody>
          <a:bodyPr>
            <a:normAutofit/>
          </a:bodyPr>
          <a:lstStyle>
            <a:lvl1pPr marL="0" indent="0">
              <a:buNone/>
              <a:defRPr sz="2000">
                <a:solidFill>
                  <a:schemeClr val="bg2">
                    <a:lumMod val="20000"/>
                    <a:lumOff val="8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1648061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hree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E60EB58-EF7E-435A-8B07-B5BCF3AF119F}"/>
              </a:ext>
            </a:extLst>
          </p:cNvPr>
          <p:cNvSpPr>
            <a:spLocks noGrp="1"/>
          </p:cNvSpPr>
          <p:nvPr>
            <p:ph type="sldNum" sz="quarter" idx="12"/>
          </p:nvPr>
        </p:nvSpPr>
        <p:spPr/>
        <p:txBody>
          <a:bodyPr/>
          <a:lstStyle/>
          <a:p>
            <a:fld id="{82EE24B5-652C-4DB5-B7C3-B5BBEC1280B1}" type="slidenum">
              <a:rPr lang="en-US" smtClean="0"/>
              <a:t>‹#›</a:t>
            </a:fld>
            <a:endParaRPr lang="en-US" dirty="0"/>
          </a:p>
        </p:txBody>
      </p:sp>
      <p:sp>
        <p:nvSpPr>
          <p:cNvPr id="2" name="Title 1">
            <a:extLst>
              <a:ext uri="{FF2B5EF4-FFF2-40B4-BE49-F238E27FC236}">
                <a16:creationId xmlns:a16="http://schemas.microsoft.com/office/drawing/2014/main" id="{E7F76098-6FA1-470A-BEF4-E4B0AC75E8FE}"/>
              </a:ext>
            </a:extLst>
          </p:cNvPr>
          <p:cNvSpPr>
            <a:spLocks noGrp="1"/>
          </p:cNvSpPr>
          <p:nvPr>
            <p:ph type="title"/>
          </p:nvPr>
        </p:nvSpPr>
        <p:spPr/>
        <p:txBody>
          <a:bodyPr/>
          <a:lstStyle/>
          <a:p>
            <a:r>
              <a:rPr lang="en-US" smtClean="0"/>
              <a:t>Click to edit Master title style</a:t>
            </a:r>
            <a:endParaRPr lang="en-US"/>
          </a:p>
        </p:txBody>
      </p:sp>
      <p:sp>
        <p:nvSpPr>
          <p:cNvPr id="5" name="Date Placeholder 4">
            <a:extLst>
              <a:ext uri="{FF2B5EF4-FFF2-40B4-BE49-F238E27FC236}">
                <a16:creationId xmlns:a16="http://schemas.microsoft.com/office/drawing/2014/main" id="{47F57DE0-C032-4FCC-9006-09C2C328A665}"/>
              </a:ext>
            </a:extLst>
          </p:cNvPr>
          <p:cNvSpPr>
            <a:spLocks noGrp="1"/>
          </p:cNvSpPr>
          <p:nvPr>
            <p:ph type="dt" sz="half" idx="10"/>
          </p:nvPr>
        </p:nvSpPr>
        <p:spPr/>
        <p:txBody>
          <a:bodyPr/>
          <a:lstStyle/>
          <a:p>
            <a:fld id="{397CD216-73DE-4B96-8E1B-BB64D86142BB}" type="datetime1">
              <a:rPr lang="en-US" smtClean="0"/>
              <a:t>7/23/2022</a:t>
            </a:fld>
            <a:endParaRPr lang="en-US" dirty="0"/>
          </a:p>
        </p:txBody>
      </p:sp>
      <p:sp>
        <p:nvSpPr>
          <p:cNvPr id="6" name="Footer Placeholder 5">
            <a:extLst>
              <a:ext uri="{FF2B5EF4-FFF2-40B4-BE49-F238E27FC236}">
                <a16:creationId xmlns:a16="http://schemas.microsoft.com/office/drawing/2014/main" id="{90C776CB-2819-4488-9012-A6EA22079A47}"/>
              </a:ext>
            </a:extLst>
          </p:cNvPr>
          <p:cNvSpPr>
            <a:spLocks noGrp="1"/>
          </p:cNvSpPr>
          <p:nvPr>
            <p:ph type="ftr" sz="quarter" idx="11"/>
          </p:nvPr>
        </p:nvSpPr>
        <p:spPr/>
        <p:txBody>
          <a:bodyPr/>
          <a:lstStyle/>
          <a:p>
            <a:endParaRPr lang="en-US" dirty="0"/>
          </a:p>
        </p:txBody>
      </p:sp>
      <p:sp>
        <p:nvSpPr>
          <p:cNvPr id="12" name="Picture Placeholder 11">
            <a:extLst>
              <a:ext uri="{FF2B5EF4-FFF2-40B4-BE49-F238E27FC236}">
                <a16:creationId xmlns:a16="http://schemas.microsoft.com/office/drawing/2014/main" id="{B15EEB49-54F4-404C-9B31-AD488BFCB2E0}"/>
              </a:ext>
            </a:extLst>
          </p:cNvPr>
          <p:cNvSpPr>
            <a:spLocks noGrp="1"/>
          </p:cNvSpPr>
          <p:nvPr>
            <p:ph type="pic" sz="quarter" idx="14"/>
          </p:nvPr>
        </p:nvSpPr>
        <p:spPr>
          <a:xfrm>
            <a:off x="1772412" y="2219248"/>
            <a:ext cx="2414016" cy="2414016"/>
          </a:xfrm>
          <a:prstGeom prst="ellipse">
            <a:avLst/>
          </a:prstGeom>
          <a:noFill/>
          <a:ln w="387350">
            <a:noFill/>
          </a:ln>
        </p:spPr>
        <p:txBody>
          <a:bodyPr/>
          <a:lstStyle/>
          <a:p>
            <a:r>
              <a:rPr lang="en-US" smtClean="0"/>
              <a:t>Click icon to add picture</a:t>
            </a:r>
            <a:endParaRPr lang="en-US" dirty="0"/>
          </a:p>
        </p:txBody>
      </p:sp>
      <p:sp>
        <p:nvSpPr>
          <p:cNvPr id="17" name="Picture Placeholder 11">
            <a:extLst>
              <a:ext uri="{FF2B5EF4-FFF2-40B4-BE49-F238E27FC236}">
                <a16:creationId xmlns:a16="http://schemas.microsoft.com/office/drawing/2014/main" id="{6B2DD458-866A-421E-9AD0-B0D9E1195728}"/>
              </a:ext>
            </a:extLst>
          </p:cNvPr>
          <p:cNvSpPr>
            <a:spLocks noGrp="1"/>
          </p:cNvSpPr>
          <p:nvPr>
            <p:ph type="pic" sz="quarter" idx="17"/>
          </p:nvPr>
        </p:nvSpPr>
        <p:spPr>
          <a:xfrm>
            <a:off x="8005572" y="2196083"/>
            <a:ext cx="2414016" cy="2414016"/>
          </a:xfrm>
          <a:prstGeom prst="ellipse">
            <a:avLst/>
          </a:prstGeom>
          <a:noFill/>
          <a:ln w="387350">
            <a:noFill/>
          </a:ln>
        </p:spPr>
        <p:txBody>
          <a:bodyPr/>
          <a:lstStyle/>
          <a:p>
            <a:r>
              <a:rPr lang="en-US" smtClean="0"/>
              <a:t>Click icon to add picture</a:t>
            </a:r>
            <a:endParaRPr lang="en-US" dirty="0"/>
          </a:p>
        </p:txBody>
      </p:sp>
      <p:sp>
        <p:nvSpPr>
          <p:cNvPr id="14" name="Picture Placeholder 11">
            <a:extLst>
              <a:ext uri="{FF2B5EF4-FFF2-40B4-BE49-F238E27FC236}">
                <a16:creationId xmlns:a16="http://schemas.microsoft.com/office/drawing/2014/main" id="{57A4D097-9603-42DC-888D-8039CE6ADC94}"/>
              </a:ext>
            </a:extLst>
          </p:cNvPr>
          <p:cNvSpPr>
            <a:spLocks noGrp="1"/>
          </p:cNvSpPr>
          <p:nvPr>
            <p:ph type="pic" sz="quarter" idx="16"/>
          </p:nvPr>
        </p:nvSpPr>
        <p:spPr>
          <a:xfrm>
            <a:off x="4587240" y="2019165"/>
            <a:ext cx="3017520" cy="3017520"/>
          </a:xfrm>
          <a:prstGeom prst="ellipse">
            <a:avLst/>
          </a:prstGeom>
          <a:noFill/>
        </p:spPr>
        <p:txBody>
          <a:bodyPr/>
          <a:lstStyle/>
          <a:p>
            <a:r>
              <a:rPr lang="en-US" smtClean="0"/>
              <a:t>Click icon to add picture</a:t>
            </a:r>
            <a:endParaRPr lang="en-US" dirty="0"/>
          </a:p>
        </p:txBody>
      </p:sp>
      <p:sp>
        <p:nvSpPr>
          <p:cNvPr id="25" name="Text Placeholder 23">
            <a:extLst>
              <a:ext uri="{FF2B5EF4-FFF2-40B4-BE49-F238E27FC236}">
                <a16:creationId xmlns:a16="http://schemas.microsoft.com/office/drawing/2014/main" id="{B9B9E0BA-35AD-4D69-9A03-35F2509C2C27}"/>
              </a:ext>
            </a:extLst>
          </p:cNvPr>
          <p:cNvSpPr>
            <a:spLocks noGrp="1"/>
          </p:cNvSpPr>
          <p:nvPr>
            <p:ph type="body" sz="quarter" idx="19"/>
          </p:nvPr>
        </p:nvSpPr>
        <p:spPr>
          <a:xfrm>
            <a:off x="1612900" y="5033963"/>
            <a:ext cx="2700338" cy="738187"/>
          </a:xfrm>
        </p:spPr>
        <p:txBody>
          <a:bodyPr>
            <a:normAutofit/>
          </a:bodyPr>
          <a:lstStyle>
            <a:lvl1pPr marL="0" indent="0" algn="ctr">
              <a:buNone/>
              <a:defRPr sz="2000">
                <a:solidFill>
                  <a:schemeClr val="bg1">
                    <a:lumMod val="95000"/>
                  </a:schemeClr>
                </a:solidFill>
                <a:latin typeface="+mj-lt"/>
              </a:defRPr>
            </a:lvl1pPr>
          </a:lstStyle>
          <a:p>
            <a:pPr lvl="0"/>
            <a:r>
              <a:rPr lang="en-US" smtClean="0"/>
              <a:t>Edit Master text styles</a:t>
            </a:r>
          </a:p>
        </p:txBody>
      </p:sp>
      <p:sp>
        <p:nvSpPr>
          <p:cNvPr id="26" name="Text Placeholder 23">
            <a:extLst>
              <a:ext uri="{FF2B5EF4-FFF2-40B4-BE49-F238E27FC236}">
                <a16:creationId xmlns:a16="http://schemas.microsoft.com/office/drawing/2014/main" id="{B1CC61B3-695C-423D-8F0B-45674DC932B3}"/>
              </a:ext>
            </a:extLst>
          </p:cNvPr>
          <p:cNvSpPr>
            <a:spLocks noGrp="1"/>
          </p:cNvSpPr>
          <p:nvPr>
            <p:ph type="body" sz="quarter" idx="20"/>
          </p:nvPr>
        </p:nvSpPr>
        <p:spPr>
          <a:xfrm>
            <a:off x="4745831" y="5236700"/>
            <a:ext cx="2700338" cy="738187"/>
          </a:xfrm>
        </p:spPr>
        <p:txBody>
          <a:bodyPr>
            <a:normAutofit/>
          </a:bodyPr>
          <a:lstStyle>
            <a:lvl1pPr marL="0" indent="0" algn="ctr">
              <a:buNone/>
              <a:defRPr sz="2000">
                <a:solidFill>
                  <a:schemeClr val="bg1">
                    <a:lumMod val="95000"/>
                  </a:schemeClr>
                </a:solidFill>
                <a:latin typeface="+mj-lt"/>
              </a:defRPr>
            </a:lvl1pPr>
          </a:lstStyle>
          <a:p>
            <a:pPr lvl="0"/>
            <a:r>
              <a:rPr lang="en-US" smtClean="0"/>
              <a:t>Edit Master text styles</a:t>
            </a:r>
          </a:p>
        </p:txBody>
      </p:sp>
      <p:sp>
        <p:nvSpPr>
          <p:cNvPr id="27" name="Text Placeholder 23">
            <a:extLst>
              <a:ext uri="{FF2B5EF4-FFF2-40B4-BE49-F238E27FC236}">
                <a16:creationId xmlns:a16="http://schemas.microsoft.com/office/drawing/2014/main" id="{B870F23E-35A1-4942-A685-641AA883066A}"/>
              </a:ext>
            </a:extLst>
          </p:cNvPr>
          <p:cNvSpPr>
            <a:spLocks noGrp="1"/>
          </p:cNvSpPr>
          <p:nvPr>
            <p:ph type="body" sz="quarter" idx="21"/>
          </p:nvPr>
        </p:nvSpPr>
        <p:spPr>
          <a:xfrm>
            <a:off x="7878762" y="5033963"/>
            <a:ext cx="2700338" cy="738187"/>
          </a:xfrm>
        </p:spPr>
        <p:txBody>
          <a:bodyPr>
            <a:normAutofit/>
          </a:bodyPr>
          <a:lstStyle>
            <a:lvl1pPr marL="0" indent="0" algn="ctr">
              <a:buNone/>
              <a:defRPr sz="2000">
                <a:solidFill>
                  <a:schemeClr val="bg1">
                    <a:lumMod val="95000"/>
                  </a:schemeClr>
                </a:solidFill>
                <a:latin typeface="+mj-lt"/>
              </a:defRPr>
            </a:lvl1pPr>
          </a:lstStyle>
          <a:p>
            <a:pPr lvl="0"/>
            <a:r>
              <a:rPr lang="en-US" smtClean="0"/>
              <a:t>Edit Master text styles</a:t>
            </a:r>
          </a:p>
        </p:txBody>
      </p:sp>
      <p:sp>
        <p:nvSpPr>
          <p:cNvPr id="29" name="Picture Placeholder 28">
            <a:extLst>
              <a:ext uri="{FF2B5EF4-FFF2-40B4-BE49-F238E27FC236}">
                <a16:creationId xmlns:a16="http://schemas.microsoft.com/office/drawing/2014/main" id="{863B8202-88BB-4ED4-B936-9D9C0B4C8D17}"/>
              </a:ext>
            </a:extLst>
          </p:cNvPr>
          <p:cNvSpPr>
            <a:spLocks noGrp="1"/>
          </p:cNvSpPr>
          <p:nvPr>
            <p:ph type="pic" sz="quarter" idx="22"/>
          </p:nvPr>
        </p:nvSpPr>
        <p:spPr>
          <a:xfrm>
            <a:off x="0" y="0"/>
            <a:ext cx="12192000" cy="6858000"/>
          </a:xfrm>
        </p:spPr>
        <p:txBody>
          <a:bodyPr/>
          <a:lstStyle>
            <a:lvl1pPr marL="0" indent="0" algn="ctr">
              <a:buNone/>
              <a:defRPr/>
            </a:lvl1pPr>
          </a:lstStyle>
          <a:p>
            <a:r>
              <a:rPr lang="en-US" smtClean="0"/>
              <a:t>Click icon to add picture</a:t>
            </a:r>
            <a:endParaRPr lang="en-US" dirty="0"/>
          </a:p>
        </p:txBody>
      </p:sp>
    </p:spTree>
    <p:extLst>
      <p:ext uri="{BB962C8B-B14F-4D97-AF65-F5344CB8AC3E}">
        <p14:creationId xmlns:p14="http://schemas.microsoft.com/office/powerpoint/2010/main" val="3633280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11141-A77D-4E0E-8CAF-4CD3B279937B}"/>
              </a:ext>
            </a:extLst>
          </p:cNvPr>
          <p:cNvSpPr>
            <a:spLocks noGrp="1"/>
          </p:cNvSpPr>
          <p:nvPr>
            <p:ph type="title"/>
          </p:nvPr>
        </p:nvSpPr>
        <p:spPr/>
        <p:txBody>
          <a:body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id="{017EFDE0-5A54-402A-B0C3-6BC0BB739C25}"/>
              </a:ext>
            </a:extLst>
          </p:cNvPr>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8A2825AD-4585-4E37-A076-3D0070C9300C}"/>
              </a:ext>
            </a:extLst>
          </p:cNvPr>
          <p:cNvSpPr>
            <a:spLocks noGrp="1"/>
          </p:cNvSpPr>
          <p:nvPr>
            <p:ph type="dt" sz="half" idx="10"/>
          </p:nvPr>
        </p:nvSpPr>
        <p:spPr/>
        <p:txBody>
          <a:bodyPr/>
          <a:lstStyle/>
          <a:p>
            <a:fld id="{0312561F-7E45-400C-8758-912CDFE9410A}" type="datetime1">
              <a:rPr lang="en-US" smtClean="0"/>
              <a:t>7/23/2022</a:t>
            </a:fld>
            <a:endParaRPr lang="en-US" dirty="0"/>
          </a:p>
        </p:txBody>
      </p:sp>
      <p:sp>
        <p:nvSpPr>
          <p:cNvPr id="5" name="Footer Placeholder 4">
            <a:extLst>
              <a:ext uri="{FF2B5EF4-FFF2-40B4-BE49-F238E27FC236}">
                <a16:creationId xmlns:a16="http://schemas.microsoft.com/office/drawing/2014/main" id="{512064AD-EDC3-4B13-8CD6-49EB60099ED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890FD1E-16F6-49B1-A938-8CE601ED7AFC}"/>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3325465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FA988-92AD-48D7-890A-AA0540961DE2}"/>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EAA999FA-A189-41DB-9CFC-D1356C5343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a:extLst>
              <a:ext uri="{FF2B5EF4-FFF2-40B4-BE49-F238E27FC236}">
                <a16:creationId xmlns:a16="http://schemas.microsoft.com/office/drawing/2014/main" id="{B24D83DC-20E7-4B71-9794-36FC33B1BA03}"/>
              </a:ext>
            </a:extLst>
          </p:cNvPr>
          <p:cNvSpPr>
            <a:spLocks noGrp="1"/>
          </p:cNvSpPr>
          <p:nvPr>
            <p:ph type="dt" sz="half" idx="10"/>
          </p:nvPr>
        </p:nvSpPr>
        <p:spPr/>
        <p:txBody>
          <a:bodyPr/>
          <a:lstStyle/>
          <a:p>
            <a:fld id="{85E24BC7-4CDB-41D7-81AF-9CE8473FF4B8}" type="datetime1">
              <a:rPr lang="en-US" smtClean="0"/>
              <a:t>7/23/2022</a:t>
            </a:fld>
            <a:endParaRPr lang="en-US" dirty="0"/>
          </a:p>
        </p:txBody>
      </p:sp>
      <p:sp>
        <p:nvSpPr>
          <p:cNvPr id="5" name="Footer Placeholder 4">
            <a:extLst>
              <a:ext uri="{FF2B5EF4-FFF2-40B4-BE49-F238E27FC236}">
                <a16:creationId xmlns:a16="http://schemas.microsoft.com/office/drawing/2014/main" id="{44E7D103-1290-4592-B37C-19C9C9DBEAE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5955B1B-4A5C-42C7-99A5-B8217736F178}"/>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1933201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E60EB58-EF7E-435A-8B07-B5BCF3AF119F}"/>
              </a:ext>
            </a:extLst>
          </p:cNvPr>
          <p:cNvSpPr>
            <a:spLocks noGrp="1"/>
          </p:cNvSpPr>
          <p:nvPr>
            <p:ph type="sldNum" sz="quarter" idx="12"/>
          </p:nvPr>
        </p:nvSpPr>
        <p:spPr/>
        <p:txBody>
          <a:bodyPr/>
          <a:lstStyle/>
          <a:p>
            <a:fld id="{82EE24B5-652C-4DB5-B7C3-B5BBEC1280B1}" type="slidenum">
              <a:rPr lang="en-US" smtClean="0"/>
              <a:t>‹#›</a:t>
            </a:fld>
            <a:endParaRPr lang="en-US" dirty="0"/>
          </a:p>
        </p:txBody>
      </p:sp>
      <p:sp>
        <p:nvSpPr>
          <p:cNvPr id="2" name="Title 1">
            <a:extLst>
              <a:ext uri="{FF2B5EF4-FFF2-40B4-BE49-F238E27FC236}">
                <a16:creationId xmlns:a16="http://schemas.microsoft.com/office/drawing/2014/main" id="{E7F76098-6FA1-470A-BEF4-E4B0AC75E8FE}"/>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4B647ABC-6745-43B6-8A64-6E191BD65CA2}"/>
              </a:ext>
            </a:extLst>
          </p:cNvPr>
          <p:cNvSpPr>
            <a:spLocks noGrp="1"/>
          </p:cNvSpPr>
          <p:nvPr>
            <p:ph sz="half" idx="1"/>
          </p:nvPr>
        </p:nvSpPr>
        <p:spPr>
          <a:xfrm>
            <a:off x="838200" y="1825625"/>
            <a:ext cx="5181600" cy="4351338"/>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Content Placeholder 3">
            <a:extLst>
              <a:ext uri="{FF2B5EF4-FFF2-40B4-BE49-F238E27FC236}">
                <a16:creationId xmlns:a16="http://schemas.microsoft.com/office/drawing/2014/main" id="{E4387105-2538-4216-9A7E-445FA092F960}"/>
              </a:ext>
            </a:extLst>
          </p:cNvPr>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a16="http://schemas.microsoft.com/office/drawing/2014/main" id="{47F57DE0-C032-4FCC-9006-09C2C328A665}"/>
              </a:ext>
            </a:extLst>
          </p:cNvPr>
          <p:cNvSpPr>
            <a:spLocks noGrp="1"/>
          </p:cNvSpPr>
          <p:nvPr>
            <p:ph type="dt" sz="half" idx="10"/>
          </p:nvPr>
        </p:nvSpPr>
        <p:spPr/>
        <p:txBody>
          <a:bodyPr/>
          <a:lstStyle/>
          <a:p>
            <a:fld id="{397CD216-73DE-4B96-8E1B-BB64D86142BB}" type="datetime1">
              <a:rPr lang="en-US" smtClean="0"/>
              <a:t>7/23/2022</a:t>
            </a:fld>
            <a:endParaRPr lang="en-US" dirty="0"/>
          </a:p>
        </p:txBody>
      </p:sp>
      <p:sp>
        <p:nvSpPr>
          <p:cNvPr id="6" name="Footer Placeholder 5">
            <a:extLst>
              <a:ext uri="{FF2B5EF4-FFF2-40B4-BE49-F238E27FC236}">
                <a16:creationId xmlns:a16="http://schemas.microsoft.com/office/drawing/2014/main" id="{90C776CB-2819-4488-9012-A6EA22079A47}"/>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325036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43C73-1D0F-45F9-A7E4-E9D24EAFDE3D}"/>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D3B88E76-F6AB-4621-A9A6-20A81C5A3F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6A313FB9-6D6C-4F61-9E7A-76E686D06C25}"/>
              </a:ext>
            </a:extLst>
          </p:cNvPr>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a16="http://schemas.microsoft.com/office/drawing/2014/main" id="{2A93A737-E48B-4909-BE04-F55B581032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D8F9958C-DB5F-444E-ACE8-73F5E0CA67F1}"/>
              </a:ext>
            </a:extLst>
          </p:cNvPr>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a16="http://schemas.microsoft.com/office/drawing/2014/main" id="{11D097D1-3052-4C1F-B573-CA25FFF6CCB5}"/>
              </a:ext>
            </a:extLst>
          </p:cNvPr>
          <p:cNvSpPr>
            <a:spLocks noGrp="1"/>
          </p:cNvSpPr>
          <p:nvPr>
            <p:ph type="dt" sz="half" idx="10"/>
          </p:nvPr>
        </p:nvSpPr>
        <p:spPr/>
        <p:txBody>
          <a:bodyPr/>
          <a:lstStyle/>
          <a:p>
            <a:fld id="{C6A5CD8C-7FEF-4E71-8EB9-D3BA6E2E3E9E}" type="datetime1">
              <a:rPr lang="en-US" smtClean="0"/>
              <a:t>7/23/2022</a:t>
            </a:fld>
            <a:endParaRPr lang="en-US" dirty="0"/>
          </a:p>
        </p:txBody>
      </p:sp>
      <p:sp>
        <p:nvSpPr>
          <p:cNvPr id="8" name="Footer Placeholder 7">
            <a:extLst>
              <a:ext uri="{FF2B5EF4-FFF2-40B4-BE49-F238E27FC236}">
                <a16:creationId xmlns:a16="http://schemas.microsoft.com/office/drawing/2014/main" id="{F2607AC3-2220-4DDA-A22A-C404538FE48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FD8DEB3-F122-4B42-9E12-F61189B878B2}"/>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4032769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89EF5-3FD9-4423-A9E8-B67B4E902E9B}"/>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a16="http://schemas.microsoft.com/office/drawing/2014/main" id="{030D7191-31B4-440E-A4E9-F412FA55824C}"/>
              </a:ext>
            </a:extLst>
          </p:cNvPr>
          <p:cNvSpPr>
            <a:spLocks noGrp="1"/>
          </p:cNvSpPr>
          <p:nvPr>
            <p:ph type="dt" sz="half" idx="10"/>
          </p:nvPr>
        </p:nvSpPr>
        <p:spPr/>
        <p:txBody>
          <a:bodyPr/>
          <a:lstStyle/>
          <a:p>
            <a:fld id="{4BE4379E-9B58-41EA-B928-5B1C8436A60E}" type="datetime1">
              <a:rPr lang="en-US" smtClean="0"/>
              <a:t>7/23/2022</a:t>
            </a:fld>
            <a:endParaRPr lang="en-US" dirty="0"/>
          </a:p>
        </p:txBody>
      </p:sp>
      <p:sp>
        <p:nvSpPr>
          <p:cNvPr id="4" name="Footer Placeholder 3">
            <a:extLst>
              <a:ext uri="{FF2B5EF4-FFF2-40B4-BE49-F238E27FC236}">
                <a16:creationId xmlns:a16="http://schemas.microsoft.com/office/drawing/2014/main" id="{8EC85CB6-0880-4BF0-8E98-291E70C7137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E4A5E74-F26F-4C7A-BED1-6EE66C0B3A54}"/>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369190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55C546-684A-45B9-8890-66DC55DF7D06}"/>
              </a:ext>
            </a:extLst>
          </p:cNvPr>
          <p:cNvSpPr>
            <a:spLocks noGrp="1"/>
          </p:cNvSpPr>
          <p:nvPr>
            <p:ph type="dt" sz="half" idx="10"/>
          </p:nvPr>
        </p:nvSpPr>
        <p:spPr/>
        <p:txBody>
          <a:bodyPr/>
          <a:lstStyle/>
          <a:p>
            <a:fld id="{40B0A371-51FE-4D99-BD87-6A650FCE519D}" type="datetime1">
              <a:rPr lang="en-US" smtClean="0"/>
              <a:t>7/23/2022</a:t>
            </a:fld>
            <a:endParaRPr lang="en-US" dirty="0"/>
          </a:p>
        </p:txBody>
      </p:sp>
      <p:sp>
        <p:nvSpPr>
          <p:cNvPr id="3" name="Footer Placeholder 2">
            <a:extLst>
              <a:ext uri="{FF2B5EF4-FFF2-40B4-BE49-F238E27FC236}">
                <a16:creationId xmlns:a16="http://schemas.microsoft.com/office/drawing/2014/main" id="{4543EBDF-D696-42F7-B962-56F5FEE120C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789D77E-1675-4F9D-9113-B274CB0E87FA}"/>
              </a:ext>
            </a:extLst>
          </p:cNvPr>
          <p:cNvSpPr>
            <a:spLocks noGrp="1"/>
          </p:cNvSpPr>
          <p:nvPr>
            <p:ph type="sldNum" sz="quarter" idx="12"/>
          </p:nvPr>
        </p:nvSpPr>
        <p:spPr/>
        <p:txBody>
          <a:bodyPr/>
          <a:lstStyle/>
          <a:p>
            <a:fld id="{82EE24B5-652C-4DB5-B7C3-B5BBEC1280B1}" type="slidenum">
              <a:rPr lang="en-US" noProof="0" smtClean="0"/>
              <a:t>‹#›</a:t>
            </a:fld>
            <a:endParaRPr lang="en-US" noProof="0"/>
          </a:p>
        </p:txBody>
      </p:sp>
    </p:spTree>
    <p:extLst>
      <p:ext uri="{BB962C8B-B14F-4D97-AF65-F5344CB8AC3E}">
        <p14:creationId xmlns:p14="http://schemas.microsoft.com/office/powerpoint/2010/main" val="274602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E9C90-06AB-49B5-9970-F5791DE93A41}"/>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EFFB0071-932D-4CA0-92FB-A6E75AC855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id="{71C8D9F5-8B70-4BDD-9CB5-BBF87CF553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a:extLst>
              <a:ext uri="{FF2B5EF4-FFF2-40B4-BE49-F238E27FC236}">
                <a16:creationId xmlns:a16="http://schemas.microsoft.com/office/drawing/2014/main" id="{7989DE91-7A80-4682-9D32-2CD41DEFB7B2}"/>
              </a:ext>
            </a:extLst>
          </p:cNvPr>
          <p:cNvSpPr>
            <a:spLocks noGrp="1"/>
          </p:cNvSpPr>
          <p:nvPr>
            <p:ph type="dt" sz="half" idx="10"/>
          </p:nvPr>
        </p:nvSpPr>
        <p:spPr/>
        <p:txBody>
          <a:bodyPr/>
          <a:lstStyle/>
          <a:p>
            <a:fld id="{5FCF8CFF-A1C0-4B6C-AA8D-BE72CB14468D}" type="datetime1">
              <a:rPr lang="en-US" smtClean="0"/>
              <a:t>7/23/2022</a:t>
            </a:fld>
            <a:endParaRPr lang="en-US" dirty="0"/>
          </a:p>
        </p:txBody>
      </p:sp>
      <p:sp>
        <p:nvSpPr>
          <p:cNvPr id="6" name="Footer Placeholder 5">
            <a:extLst>
              <a:ext uri="{FF2B5EF4-FFF2-40B4-BE49-F238E27FC236}">
                <a16:creationId xmlns:a16="http://schemas.microsoft.com/office/drawing/2014/main" id="{7B9E2482-2E7D-4868-95A7-4A55B40FECE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F4E84CF-C3E5-4475-84C7-21CBAC064B74}"/>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2962625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0E0AA-5363-4861-AB6B-0E4D34D74B92}"/>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a16="http://schemas.microsoft.com/office/drawing/2014/main" id="{8D44B7CE-2038-4CCA-AA8A-D03DE5FD95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a:extLst>
              <a:ext uri="{FF2B5EF4-FFF2-40B4-BE49-F238E27FC236}">
                <a16:creationId xmlns:a16="http://schemas.microsoft.com/office/drawing/2014/main" id="{EA79774D-36EB-4201-B1AC-922DD2E066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a:extLst>
              <a:ext uri="{FF2B5EF4-FFF2-40B4-BE49-F238E27FC236}">
                <a16:creationId xmlns:a16="http://schemas.microsoft.com/office/drawing/2014/main" id="{CAD1E234-1CB2-41A0-B40D-7E7F160CBA11}"/>
              </a:ext>
            </a:extLst>
          </p:cNvPr>
          <p:cNvSpPr>
            <a:spLocks noGrp="1"/>
          </p:cNvSpPr>
          <p:nvPr>
            <p:ph type="dt" sz="half" idx="10"/>
          </p:nvPr>
        </p:nvSpPr>
        <p:spPr/>
        <p:txBody>
          <a:bodyPr/>
          <a:lstStyle/>
          <a:p>
            <a:fld id="{8C6D634D-0427-413D-A0D0-098959D06FEF}" type="datetime1">
              <a:rPr lang="en-US" smtClean="0"/>
              <a:t>7/23/2022</a:t>
            </a:fld>
            <a:endParaRPr lang="en-US" dirty="0"/>
          </a:p>
        </p:txBody>
      </p:sp>
      <p:sp>
        <p:nvSpPr>
          <p:cNvPr id="6" name="Footer Placeholder 5">
            <a:extLst>
              <a:ext uri="{FF2B5EF4-FFF2-40B4-BE49-F238E27FC236}">
                <a16:creationId xmlns:a16="http://schemas.microsoft.com/office/drawing/2014/main" id="{99FD472E-6334-4051-B4D9-6361A819F79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2384B9-6290-4070-B7D1-A105B27F0CB0}"/>
              </a:ext>
            </a:extLst>
          </p:cNvPr>
          <p:cNvSpPr>
            <a:spLocks noGrp="1"/>
          </p:cNvSpPr>
          <p:nvPr>
            <p:ph type="sldNum" sz="quarter" idx="12"/>
          </p:nvPr>
        </p:nvSpPr>
        <p:spPr/>
        <p:txBody>
          <a:bodyPr/>
          <a:lstStyle/>
          <a:p>
            <a:fld id="{82EE24B5-652C-4DB5-B7C3-B5BBEC1280B1}" type="slidenum">
              <a:rPr lang="en-US" smtClean="0"/>
              <a:t>‹#›</a:t>
            </a:fld>
            <a:endParaRPr lang="en-US" dirty="0"/>
          </a:p>
        </p:txBody>
      </p:sp>
    </p:spTree>
    <p:extLst>
      <p:ext uri="{BB962C8B-B14F-4D97-AF65-F5344CB8AC3E}">
        <p14:creationId xmlns:p14="http://schemas.microsoft.com/office/powerpoint/2010/main" val="2367443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CEC732-0DE2-456B-92A1-84321C9BDC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id="{DA816A5B-B156-4DC3-B18E-14F3E59A64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a:extLst>
              <a:ext uri="{FF2B5EF4-FFF2-40B4-BE49-F238E27FC236}">
                <a16:creationId xmlns:a16="http://schemas.microsoft.com/office/drawing/2014/main" id="{FDB0252E-67CD-4B33-849F-7B1449CF27D0}"/>
              </a:ext>
            </a:extLst>
          </p:cNvPr>
          <p:cNvSpPr>
            <a:spLocks noGrp="1"/>
          </p:cNvSpPr>
          <p:nvPr>
            <p:ph type="dt" sz="half" idx="2"/>
          </p:nvPr>
        </p:nvSpPr>
        <p:spPr>
          <a:xfrm>
            <a:off x="838200" y="617490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2591E0-5367-4F2F-9C30-2087D79A846D}" type="datetime1">
              <a:rPr lang="en-US" noProof="0" smtClean="0"/>
              <a:t>7/23/2022</a:t>
            </a:fld>
            <a:endParaRPr lang="en-US" noProof="0" dirty="0"/>
          </a:p>
        </p:txBody>
      </p:sp>
      <p:sp>
        <p:nvSpPr>
          <p:cNvPr id="5" name="Footer Placeholder 4">
            <a:extLst>
              <a:ext uri="{FF2B5EF4-FFF2-40B4-BE49-F238E27FC236}">
                <a16:creationId xmlns:a16="http://schemas.microsoft.com/office/drawing/2014/main" id="{DC620AD2-E3F8-48CB-8B72-B0945DF5348A}"/>
              </a:ext>
            </a:extLst>
          </p:cNvPr>
          <p:cNvSpPr>
            <a:spLocks noGrp="1"/>
          </p:cNvSpPr>
          <p:nvPr>
            <p:ph type="ftr" sz="quarter" idx="3"/>
          </p:nvPr>
        </p:nvSpPr>
        <p:spPr>
          <a:xfrm>
            <a:off x="4038600" y="617490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10" name="Oval 9">
            <a:extLst>
              <a:ext uri="{FF2B5EF4-FFF2-40B4-BE49-F238E27FC236}">
                <a16:creationId xmlns:a16="http://schemas.microsoft.com/office/drawing/2014/main" id="{5A5F3BCF-F6FD-4DFF-B0B4-9892C9389344}"/>
              </a:ext>
            </a:extLst>
          </p:cNvPr>
          <p:cNvSpPr/>
          <p:nvPr userDrawn="1"/>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D15DEFFD-817B-43EC-86F0-34DEA2BA5EEB}"/>
              </a:ext>
            </a:extLst>
          </p:cNvPr>
          <p:cNvSpPr>
            <a:spLocks noGrp="1"/>
          </p:cNvSpPr>
          <p:nvPr>
            <p:ph type="sldNum" sz="quarter" idx="4"/>
          </p:nvPr>
        </p:nvSpPr>
        <p:spPr>
          <a:xfrm>
            <a:off x="11468844" y="6174902"/>
            <a:ext cx="357116" cy="365125"/>
          </a:xfrm>
          <a:prstGeom prst="rect">
            <a:avLst/>
          </a:prstGeom>
        </p:spPr>
        <p:txBody>
          <a:bodyPr vert="horz" lIns="91440" tIns="45720" rIns="91440" bIns="45720" rtlCol="0" anchor="ctr"/>
          <a:lstStyle>
            <a:lvl1pPr algn="r">
              <a:defRPr sz="1000" i="1">
                <a:solidFill>
                  <a:schemeClr val="tx2">
                    <a:alpha val="70000"/>
                  </a:schemeClr>
                </a:solidFill>
              </a:defRPr>
            </a:lvl1pPr>
          </a:lstStyle>
          <a:p>
            <a:fld id="{82EE24B5-652C-4DB5-B7C3-B5BBEC1280B1}" type="slidenum">
              <a:rPr lang="en-US" noProof="0" smtClean="0"/>
              <a:pPr/>
              <a:t>‹#›</a:t>
            </a:fld>
            <a:endParaRPr lang="en-US" noProof="0" dirty="0"/>
          </a:p>
        </p:txBody>
      </p:sp>
    </p:spTree>
    <p:extLst>
      <p:ext uri="{BB962C8B-B14F-4D97-AF65-F5344CB8AC3E}">
        <p14:creationId xmlns:p14="http://schemas.microsoft.com/office/powerpoint/2010/main" val="3664101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9" r:id="rId10"/>
    <p:sldLayoutId id="2147483661" r:id="rId11"/>
  </p:sldLayoutIdLst>
  <p:hf hdr="0" ftr="0" dt="0"/>
  <p:txStyles>
    <p:title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4.jpg"/><Relationship Id="rId7"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192.svg"/><Relationship Id="rId5" Type="http://schemas.openxmlformats.org/officeDocument/2006/relationships/image" Target="../media/image1920.svg"/><Relationship Id="rId10" Type="http://schemas.openxmlformats.org/officeDocument/2006/relationships/image" Target="../media/image210.svg"/><Relationship Id="rId4" Type="http://schemas.openxmlformats.org/officeDocument/2006/relationships/image" Target="../media/image15.png"/><Relationship Id="rId9" Type="http://schemas.openxmlformats.org/officeDocument/2006/relationships/hyperlink" Target="mailto:swarnashreedutta7@gmail.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6.jpg"/><Relationship Id="rId7" Type="http://schemas.openxmlformats.org/officeDocument/2006/relationships/diagramColors" Target="../diagrams/colors1.xml"/><Relationship Id="rId2" Type="http://schemas.openxmlformats.org/officeDocument/2006/relationships/notesSlide" Target="../notesSlides/notesSlide6.xml"/><Relationship Id="rId1" Type="http://schemas.openxmlformats.org/officeDocument/2006/relationships/slideLayout" Target="../slideLayouts/slideLayout1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descr="Blue rectangle">
            <a:extLst>
              <a:ext uri="{FF2B5EF4-FFF2-40B4-BE49-F238E27FC236}">
                <a16:creationId xmlns:a16="http://schemas.microsoft.com/office/drawing/2014/main" id="{482BBC39-5D4C-4E24-ADB1-5FFFBA7198DC}"/>
              </a:ext>
            </a:extLst>
          </p:cNvPr>
          <p:cNvSpPr/>
          <p:nvPr/>
        </p:nvSpPr>
        <p:spPr>
          <a:xfrm>
            <a:off x="0" y="0"/>
            <a:ext cx="12188952" cy="6858000"/>
          </a:xfrm>
          <a:prstGeom prst="rect">
            <a:avLst/>
          </a:prstGeom>
          <a:blipFill>
            <a:blip r:embed="rId3"/>
            <a:srcRect/>
            <a:stretch>
              <a:fillRect l="-12" r="-12"/>
            </a:stretch>
          </a:blipFill>
        </p:spPr>
        <p:txBody>
          <a:bodyPr wrap="square" lIns="0" tIns="0" rIns="0" bIns="0" rtlCol="0"/>
          <a:lstStyle/>
          <a:p>
            <a:endParaRPr lang="en-US" dirty="0"/>
          </a:p>
        </p:txBody>
      </p:sp>
      <p:sp>
        <p:nvSpPr>
          <p:cNvPr id="4" name="object 3" descr="People with documents">
            <a:extLst>
              <a:ext uri="{FF2B5EF4-FFF2-40B4-BE49-F238E27FC236}">
                <a16:creationId xmlns:a16="http://schemas.microsoft.com/office/drawing/2014/main" id="{0CA2E80D-F3EC-4A5F-8E65-56FEA206EE0F}"/>
              </a:ext>
            </a:extLst>
          </p:cNvPr>
          <p:cNvSpPr/>
          <p:nvPr/>
        </p:nvSpPr>
        <p:spPr>
          <a:xfrm>
            <a:off x="-38142" y="-203200"/>
            <a:ext cx="12227094" cy="6783859"/>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2" name="Title 1">
            <a:extLst>
              <a:ext uri="{FF2B5EF4-FFF2-40B4-BE49-F238E27FC236}">
                <a16:creationId xmlns:a16="http://schemas.microsoft.com/office/drawing/2014/main" id="{AFB6C91D-4B22-49F1-9A0B-ABEB9E1F5A26}"/>
              </a:ext>
            </a:extLst>
          </p:cNvPr>
          <p:cNvSpPr>
            <a:spLocks noGrp="1"/>
          </p:cNvSpPr>
          <p:nvPr>
            <p:ph type="ctrTitle"/>
          </p:nvPr>
        </p:nvSpPr>
        <p:spPr>
          <a:xfrm>
            <a:off x="101599" y="1038966"/>
            <a:ext cx="11887201" cy="1944129"/>
          </a:xfrm>
          <a:ln w="28575">
            <a:solidFill>
              <a:schemeClr val="tx1">
                <a:lumMod val="95000"/>
                <a:lumOff val="5000"/>
              </a:schemeClr>
            </a:solidFill>
          </a:ln>
        </p:spPr>
        <p:txBody>
          <a:bodyPr>
            <a:noAutofit/>
          </a:bodyPr>
          <a:lstStyle/>
          <a:p>
            <a:pPr>
              <a:lnSpc>
                <a:spcPct val="125000"/>
              </a:lnSpc>
            </a:pPr>
            <a:r>
              <a:rPr lang="en-US" sz="4400" dirty="0" smtClean="0">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Narrow" panose="020B0606020202030204" pitchFamily="34" charset="0"/>
              </a:rPr>
              <a:t>PERFORMANCE ANALYSIS OF EMPLOYEES IN DIFFERENT DEPARTMENT</a:t>
            </a:r>
            <a:endParaRPr lang="en-US" sz="440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Narrow" panose="020B0606020202030204" pitchFamily="34" charset="0"/>
            </a:endParaRPr>
          </a:p>
        </p:txBody>
      </p:sp>
      <p:sp>
        <p:nvSpPr>
          <p:cNvPr id="3" name="Subtitle 2">
            <a:extLst>
              <a:ext uri="{FF2B5EF4-FFF2-40B4-BE49-F238E27FC236}">
                <a16:creationId xmlns:a16="http://schemas.microsoft.com/office/drawing/2014/main" id="{2F8CF06A-B594-4BA2-8B1E-D649096D742F}"/>
              </a:ext>
            </a:extLst>
          </p:cNvPr>
          <p:cNvSpPr>
            <a:spLocks noGrp="1"/>
          </p:cNvSpPr>
          <p:nvPr>
            <p:ph type="subTitle" idx="1"/>
          </p:nvPr>
        </p:nvSpPr>
        <p:spPr>
          <a:xfrm>
            <a:off x="757881" y="3429001"/>
            <a:ext cx="9687697" cy="500448"/>
          </a:xfrm>
          <a:prstGeom prst="roundRect">
            <a:avLst/>
          </a:prstGeom>
          <a:solidFill>
            <a:schemeClr val="accent2">
              <a:alpha val="90000"/>
            </a:schemeClr>
          </a:solidFill>
          <a:ln w="28575">
            <a:solidFill>
              <a:schemeClr val="accent2">
                <a:lumMod val="50000"/>
              </a:schemeClr>
            </a:solidFill>
          </a:ln>
        </p:spPr>
        <p:txBody>
          <a:bodyPr anchor="ctr" anchorCtr="0">
            <a:normAutofit fontScale="85000" lnSpcReduction="10000"/>
          </a:bodyPr>
          <a:lstStyle/>
          <a:p>
            <a:r>
              <a:rPr lang="en-US" sz="2500" b="0" i="0" spc="65" dirty="0" smtClean="0">
                <a:solidFill>
                  <a:schemeClr val="bg1"/>
                </a:solidFill>
                <a:latin typeface="Arial"/>
                <a:cs typeface="Arial"/>
              </a:rPr>
              <a:t>DATA DASHBOARD AND VISUALIZATION USING ADVANCED EXCEL</a:t>
            </a:r>
            <a:endParaRPr lang="en-US" sz="2500" b="0" i="0" spc="65" dirty="0">
              <a:solidFill>
                <a:schemeClr val="bg1"/>
              </a:solidFill>
              <a:latin typeface="Arial"/>
              <a:cs typeface="Arial"/>
            </a:endParaRPr>
          </a:p>
        </p:txBody>
      </p:sp>
    </p:spTree>
    <p:extLst>
      <p:ext uri="{BB962C8B-B14F-4D97-AF65-F5344CB8AC3E}">
        <p14:creationId xmlns:p14="http://schemas.microsoft.com/office/powerpoint/2010/main" val="1093556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2EE24B5-652C-4DB5-B7C3-B5BBEC1280B1}" type="slidenum">
              <a:rPr lang="en-US" smtClean="0"/>
              <a:t>10</a:t>
            </a:fld>
            <a:endParaRPr lang="en-US" dirty="0"/>
          </a:p>
        </p:txBody>
      </p:sp>
      <p:sp>
        <p:nvSpPr>
          <p:cNvPr id="3" name="Title 2"/>
          <p:cNvSpPr>
            <a:spLocks noGrp="1"/>
          </p:cNvSpPr>
          <p:nvPr>
            <p:ph type="title"/>
          </p:nvPr>
        </p:nvSpPr>
        <p:spPr/>
        <p:txBody>
          <a:bodyPr/>
          <a:lstStyle/>
          <a:p>
            <a:endParaRPr lang="en-IN"/>
          </a:p>
        </p:txBody>
      </p:sp>
      <p:sp>
        <p:nvSpPr>
          <p:cNvPr id="4" name="Picture Placeholder 3"/>
          <p:cNvSpPr>
            <a:spLocks noGrp="1"/>
          </p:cNvSpPr>
          <p:nvPr>
            <p:ph type="pic" sz="quarter" idx="14"/>
          </p:nvPr>
        </p:nvSpPr>
        <p:spPr/>
      </p:sp>
      <p:sp>
        <p:nvSpPr>
          <p:cNvPr id="5" name="Picture Placeholder 4"/>
          <p:cNvSpPr>
            <a:spLocks noGrp="1"/>
          </p:cNvSpPr>
          <p:nvPr>
            <p:ph type="pic" sz="quarter" idx="17"/>
          </p:nvPr>
        </p:nvSpPr>
        <p:spPr/>
      </p:sp>
      <p:sp>
        <p:nvSpPr>
          <p:cNvPr id="6" name="Picture Placeholder 5"/>
          <p:cNvSpPr>
            <a:spLocks noGrp="1"/>
          </p:cNvSpPr>
          <p:nvPr>
            <p:ph type="pic" sz="quarter" idx="16"/>
          </p:nvPr>
        </p:nvSpPr>
        <p:spPr/>
      </p:sp>
      <p:sp>
        <p:nvSpPr>
          <p:cNvPr id="7" name="Text Placeholder 6"/>
          <p:cNvSpPr>
            <a:spLocks noGrp="1"/>
          </p:cNvSpPr>
          <p:nvPr>
            <p:ph type="body" sz="quarter" idx="19"/>
          </p:nvPr>
        </p:nvSpPr>
        <p:spPr/>
        <p:txBody>
          <a:bodyPr/>
          <a:lstStyle/>
          <a:p>
            <a:endParaRPr lang="en-IN"/>
          </a:p>
        </p:txBody>
      </p:sp>
      <p:sp>
        <p:nvSpPr>
          <p:cNvPr id="8" name="Text Placeholder 7"/>
          <p:cNvSpPr>
            <a:spLocks noGrp="1"/>
          </p:cNvSpPr>
          <p:nvPr>
            <p:ph type="body" sz="quarter" idx="20"/>
          </p:nvPr>
        </p:nvSpPr>
        <p:spPr/>
        <p:txBody>
          <a:bodyPr/>
          <a:lstStyle/>
          <a:p>
            <a:endParaRPr lang="en-IN"/>
          </a:p>
        </p:txBody>
      </p:sp>
      <p:sp>
        <p:nvSpPr>
          <p:cNvPr id="9" name="Text Placeholder 8"/>
          <p:cNvSpPr>
            <a:spLocks noGrp="1"/>
          </p:cNvSpPr>
          <p:nvPr>
            <p:ph type="body" sz="quarter" idx="21"/>
          </p:nvPr>
        </p:nvSpPr>
        <p:spPr/>
        <p:txBody>
          <a:bodyPr/>
          <a:lstStyle/>
          <a:p>
            <a:endParaRPr lang="en-IN"/>
          </a:p>
        </p:txBody>
      </p:sp>
      <p:pic>
        <p:nvPicPr>
          <p:cNvPr id="14" name="Picture Placeholder 13"/>
          <p:cNvPicPr>
            <a:picLocks noGrp="1" noChangeAspect="1"/>
          </p:cNvPicPr>
          <p:nvPr>
            <p:ph type="pic" sz="quarter" idx="22"/>
          </p:nvPr>
        </p:nvPicPr>
        <p:blipFill rotWithShape="1">
          <a:blip r:embed="rId2" cstate="hqprint">
            <a:extLst>
              <a:ext uri="{28A0092B-C50C-407E-A947-70E740481C1C}">
                <a14:useLocalDpi xmlns:a14="http://schemas.microsoft.com/office/drawing/2010/main" val="0"/>
              </a:ext>
            </a:extLst>
          </a:blip>
          <a:srcRect/>
          <a:stretch/>
        </p:blipFill>
        <p:spPr>
          <a:xfrm>
            <a:off x="90920" y="184728"/>
            <a:ext cx="12010159" cy="6481618"/>
          </a:xfrm>
          <a:ln w="28575">
            <a:solidFill>
              <a:schemeClr val="tx1"/>
            </a:solidFill>
          </a:ln>
          <a:effectLst>
            <a:innerShdw blurRad="63500" dist="50800" dir="13500000">
              <a:prstClr val="black">
                <a:alpha val="50000"/>
              </a:prstClr>
            </a:innerShdw>
          </a:effectLst>
        </p:spPr>
      </p:pic>
    </p:spTree>
    <p:extLst>
      <p:ext uri="{BB962C8B-B14F-4D97-AF65-F5344CB8AC3E}">
        <p14:creationId xmlns:p14="http://schemas.microsoft.com/office/powerpoint/2010/main" val="2887293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4140CF4-2DAA-4239-BB77-274BDD82AB49}"/>
              </a:ext>
            </a:extLst>
          </p:cNvPr>
          <p:cNvSpPr>
            <a:spLocks noGrp="1"/>
          </p:cNvSpPr>
          <p:nvPr>
            <p:ph type="sldNum" sz="quarter" idx="12"/>
          </p:nvPr>
        </p:nvSpPr>
        <p:spPr/>
        <p:txBody>
          <a:bodyPr/>
          <a:lstStyle/>
          <a:p>
            <a:fld id="{82EE24B5-652C-4DB5-B7C3-B5BBEC1280B1}" type="slidenum">
              <a:rPr lang="en-US" smtClean="0"/>
              <a:t>11</a:t>
            </a:fld>
            <a:endParaRPr lang="en-US" dirty="0"/>
          </a:p>
        </p:txBody>
      </p:sp>
      <p:sp>
        <p:nvSpPr>
          <p:cNvPr id="2" name="Title 1">
            <a:extLst>
              <a:ext uri="{FF2B5EF4-FFF2-40B4-BE49-F238E27FC236}">
                <a16:creationId xmlns:a16="http://schemas.microsoft.com/office/drawing/2014/main" id="{95668119-9603-4701-8EEC-F2E48B808491}"/>
              </a:ext>
            </a:extLst>
          </p:cNvPr>
          <p:cNvSpPr>
            <a:spLocks noGrp="1"/>
          </p:cNvSpPr>
          <p:nvPr>
            <p:ph type="title"/>
          </p:nvPr>
        </p:nvSpPr>
        <p:spPr>
          <a:xfrm>
            <a:off x="101641" y="1087179"/>
            <a:ext cx="11077943" cy="832237"/>
          </a:xfrm>
        </p:spPr>
        <p:txBody>
          <a:bodyPr>
            <a:normAutofit fontScale="90000"/>
          </a:bodyPr>
          <a:lstStyle/>
          <a:p>
            <a:r>
              <a:rPr lang="en-US" dirty="0" smtClean="0">
                <a:solidFill>
                  <a:schemeClr val="bg1"/>
                </a:solidFill>
              </a:rPr>
              <a:t> CONDITIONAL FORMATTING </a:t>
            </a:r>
            <a:br>
              <a:rPr lang="en-US" dirty="0" smtClean="0">
                <a:solidFill>
                  <a:schemeClr val="bg1"/>
                </a:solidFill>
              </a:rPr>
            </a:br>
            <a:endParaRPr lang="en-US" dirty="0">
              <a:solidFill>
                <a:schemeClr val="bg1"/>
              </a:solidFill>
            </a:endParaRPr>
          </a:p>
        </p:txBody>
      </p:sp>
      <p:pic>
        <p:nvPicPr>
          <p:cNvPr id="21" name="Content Placeholder 13" descr="People discuss something">
            <a:extLst>
              <a:ext uri="{FF2B5EF4-FFF2-40B4-BE49-F238E27FC236}">
                <a16:creationId xmlns:a16="http://schemas.microsoft.com/office/drawing/2014/main" id="{6A931DA1-E5DB-4DC7-8587-13E03646B8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411061"/>
            <a:ext cx="12306761" cy="6446938"/>
          </a:xfrm>
          <a:prstGeom prst="rect">
            <a:avLst/>
          </a:prstGeom>
        </p:spPr>
      </p:pic>
      <p:sp>
        <p:nvSpPr>
          <p:cNvPr id="22" name="object 3" descr="Blue rectangle">
            <a:extLst>
              <a:ext uri="{FF2B5EF4-FFF2-40B4-BE49-F238E27FC236}">
                <a16:creationId xmlns:a16="http://schemas.microsoft.com/office/drawing/2014/main" id="{4BECF646-53D1-45AC-B3BD-A354F97BF990}"/>
              </a:ext>
            </a:extLst>
          </p:cNvPr>
          <p:cNvSpPr/>
          <p:nvPr/>
        </p:nvSpPr>
        <p:spPr>
          <a:xfrm>
            <a:off x="0" y="0"/>
            <a:ext cx="10420865" cy="6857999"/>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23" name="object 6" descr="Blue rectangle">
            <a:extLst>
              <a:ext uri="{FF2B5EF4-FFF2-40B4-BE49-F238E27FC236}">
                <a16:creationId xmlns:a16="http://schemas.microsoft.com/office/drawing/2014/main" id="{7F009843-AFA3-44E8-B7D5-3F39B363C92E}"/>
              </a:ext>
            </a:extLst>
          </p:cNvPr>
          <p:cNvSpPr/>
          <p:nvPr/>
        </p:nvSpPr>
        <p:spPr>
          <a:xfrm>
            <a:off x="150535" y="4188101"/>
            <a:ext cx="8244000" cy="684000"/>
          </a:xfrm>
          <a:custGeom>
            <a:avLst/>
            <a:gdLst/>
            <a:ahLst/>
            <a:cxnLst/>
            <a:rect l="l" t="t" r="r" b="b"/>
            <a:pathLst>
              <a:path w="6689725" h="3528060">
                <a:moveTo>
                  <a:pt x="0" y="3527996"/>
                </a:moveTo>
                <a:lnTo>
                  <a:pt x="6689648" y="3527996"/>
                </a:lnTo>
                <a:lnTo>
                  <a:pt x="6689648" y="0"/>
                </a:lnTo>
                <a:lnTo>
                  <a:pt x="0" y="0"/>
                </a:lnTo>
                <a:lnTo>
                  <a:pt x="0" y="3527996"/>
                </a:lnTo>
                <a:close/>
              </a:path>
            </a:pathLst>
          </a:custGeom>
          <a:solidFill>
            <a:schemeClr val="accent2"/>
          </a:solidFill>
          <a:ln w="12700">
            <a:solidFill>
              <a:schemeClr val="tx1"/>
            </a:solidFill>
          </a:ln>
        </p:spPr>
        <p:txBody>
          <a:bodyPr wrap="square" lIns="0" tIns="0" rIns="0" bIns="0" rtlCol="0"/>
          <a:lstStyle/>
          <a:p>
            <a:pPr algn="ctr"/>
            <a:r>
              <a:rPr lang="en-US" sz="2800" b="1" dirty="0" smtClean="0">
                <a:solidFill>
                  <a:schemeClr val="bg1"/>
                </a:solidFill>
                <a:latin typeface="Arial Narrow" panose="020B0606020202030204" pitchFamily="34" charset="0"/>
              </a:rPr>
              <a:t>VLOOKUP  FUNCTION &amp; DATA VALIDATION</a:t>
            </a:r>
            <a:endParaRPr lang="en-US" sz="2800" b="1" dirty="0">
              <a:solidFill>
                <a:schemeClr val="bg1"/>
              </a:solidFill>
              <a:latin typeface="Arial Narrow" panose="020B0606020202030204" pitchFamily="34" charset="0"/>
            </a:endParaRPr>
          </a:p>
        </p:txBody>
      </p:sp>
      <p:sp>
        <p:nvSpPr>
          <p:cNvPr id="24" name="object 6" descr="Blue rectangle">
            <a:extLst>
              <a:ext uri="{FF2B5EF4-FFF2-40B4-BE49-F238E27FC236}">
                <a16:creationId xmlns:a16="http://schemas.microsoft.com/office/drawing/2014/main" id="{7F009843-AFA3-44E8-B7D5-3F39B363C92E}"/>
              </a:ext>
            </a:extLst>
          </p:cNvPr>
          <p:cNvSpPr/>
          <p:nvPr/>
        </p:nvSpPr>
        <p:spPr>
          <a:xfrm>
            <a:off x="72602" y="126553"/>
            <a:ext cx="8246378" cy="612000"/>
          </a:xfrm>
          <a:custGeom>
            <a:avLst/>
            <a:gdLst/>
            <a:ahLst/>
            <a:cxnLst/>
            <a:rect l="l" t="t" r="r" b="b"/>
            <a:pathLst>
              <a:path w="6689725" h="3528060">
                <a:moveTo>
                  <a:pt x="0" y="3527996"/>
                </a:moveTo>
                <a:lnTo>
                  <a:pt x="6689648" y="3527996"/>
                </a:lnTo>
                <a:lnTo>
                  <a:pt x="6689648" y="0"/>
                </a:lnTo>
                <a:lnTo>
                  <a:pt x="0" y="0"/>
                </a:lnTo>
                <a:lnTo>
                  <a:pt x="0" y="3527996"/>
                </a:lnTo>
                <a:close/>
              </a:path>
            </a:pathLst>
          </a:custGeom>
          <a:solidFill>
            <a:schemeClr val="accent2"/>
          </a:solidFill>
          <a:ln w="12700">
            <a:solidFill>
              <a:schemeClr val="tx1"/>
            </a:solidFill>
          </a:ln>
        </p:spPr>
        <p:txBody>
          <a:bodyPr wrap="square" lIns="0" tIns="0" rIns="0" bIns="0" rtlCol="0"/>
          <a:lstStyle/>
          <a:p>
            <a:pPr algn="ctr"/>
            <a:r>
              <a:rPr lang="en-US" sz="3200" b="1" dirty="0" smtClean="0">
                <a:solidFill>
                  <a:schemeClr val="bg1"/>
                </a:solidFill>
                <a:latin typeface="Arial Narrow" panose="020B0606020202030204" pitchFamily="34" charset="0"/>
              </a:rPr>
              <a:t>CONDITIONAL FORMATTING</a:t>
            </a:r>
            <a:endParaRPr lang="en-US" sz="3200" b="1" dirty="0">
              <a:solidFill>
                <a:schemeClr val="bg1"/>
              </a:solidFill>
              <a:latin typeface="Arial Narrow" panose="020B0606020202030204" pitchFamily="34" charset="0"/>
            </a:endParaRPr>
          </a:p>
        </p:txBody>
      </p:sp>
      <p:sp>
        <p:nvSpPr>
          <p:cNvPr id="25" name="object 3" descr="Beige rectangle">
            <a:extLst>
              <a:ext uri="{FF2B5EF4-FFF2-40B4-BE49-F238E27FC236}">
                <a16:creationId xmlns:a16="http://schemas.microsoft.com/office/drawing/2014/main" id="{857A0168-DBD5-47D4-A751-3B39262D8254}"/>
              </a:ext>
            </a:extLst>
          </p:cNvPr>
          <p:cNvSpPr/>
          <p:nvPr/>
        </p:nvSpPr>
        <p:spPr>
          <a:xfrm>
            <a:off x="150535" y="2851524"/>
            <a:ext cx="6913017" cy="1044974"/>
          </a:xfrm>
          <a:prstGeom prst="roundRect">
            <a:avLst/>
          </a:prstGeom>
          <a:solidFill>
            <a:schemeClr val="accent1"/>
          </a:solidFill>
        </p:spPr>
        <p:txBody>
          <a:bodyPr wrap="square" lIns="0" tIns="0" rIns="0" bIns="0" rtlCol="0"/>
          <a:lstStyle/>
          <a:p>
            <a:r>
              <a:rPr lang="en-IN" dirty="0" smtClean="0">
                <a:ln w="0"/>
                <a:effectLst>
                  <a:outerShdw blurRad="38100" dist="19050" dir="2700000" algn="tl" rotWithShape="0">
                    <a:schemeClr val="dk1">
                      <a:alpha val="40000"/>
                    </a:schemeClr>
                  </a:outerShdw>
                </a:effectLst>
              </a:rPr>
              <a:t>Used for,</a:t>
            </a:r>
          </a:p>
          <a:p>
            <a:pPr marL="285750" indent="-285750">
              <a:buFont typeface="Wingdings" panose="05000000000000000000" pitchFamily="2" charset="2"/>
              <a:buChar char="ü"/>
            </a:pPr>
            <a:r>
              <a:rPr lang="en-IN" dirty="0" smtClean="0">
                <a:ln w="0"/>
                <a:effectLst>
                  <a:outerShdw blurRad="38100" dist="19050" dir="2700000" algn="tl" rotWithShape="0">
                    <a:schemeClr val="dk1">
                      <a:alpha val="40000"/>
                    </a:schemeClr>
                  </a:outerShdw>
                </a:effectLst>
              </a:rPr>
              <a:t>From Tenure in Company Column IF function </a:t>
            </a:r>
          </a:p>
          <a:p>
            <a:r>
              <a:rPr lang="en-IN" dirty="0" smtClean="0">
                <a:ln w="0"/>
                <a:effectLst>
                  <a:outerShdw blurRad="38100" dist="19050" dir="2700000" algn="tl" rotWithShape="0">
                    <a:schemeClr val="dk1">
                      <a:alpha val="40000"/>
                    </a:schemeClr>
                  </a:outerShdw>
                </a:effectLst>
              </a:rPr>
              <a:t>     helps </a:t>
            </a:r>
            <a:r>
              <a:rPr lang="en-IN" dirty="0">
                <a:ln w="0"/>
                <a:effectLst>
                  <a:outerShdw blurRad="38100" dist="19050" dir="2700000" algn="tl" rotWithShape="0">
                    <a:schemeClr val="dk1">
                      <a:alpha val="40000"/>
                    </a:schemeClr>
                  </a:outerShdw>
                </a:effectLst>
              </a:rPr>
              <a:t>to make Slicer of Experience </a:t>
            </a:r>
            <a:r>
              <a:rPr lang="en-IN" dirty="0" smtClean="0">
                <a:ln w="0"/>
                <a:effectLst>
                  <a:outerShdw blurRad="38100" dist="19050" dir="2700000" algn="tl" rotWithShape="0">
                    <a:schemeClr val="dk1">
                      <a:alpha val="40000"/>
                    </a:schemeClr>
                  </a:outerShdw>
                </a:effectLst>
              </a:rPr>
              <a:t>for dashboard </a:t>
            </a:r>
            <a:endParaRPr lang="en-US" dirty="0">
              <a:ln w="0"/>
              <a:effectLst>
                <a:outerShdw blurRad="38100" dist="19050" dir="2700000" algn="tl" rotWithShape="0">
                  <a:schemeClr val="dk1">
                    <a:alpha val="40000"/>
                  </a:schemeClr>
                </a:outerShdw>
              </a:effectLst>
            </a:endParaRPr>
          </a:p>
        </p:txBody>
      </p:sp>
      <p:sp>
        <p:nvSpPr>
          <p:cNvPr id="26" name="object 3" descr="Beige rectangle">
            <a:extLst>
              <a:ext uri="{FF2B5EF4-FFF2-40B4-BE49-F238E27FC236}">
                <a16:creationId xmlns:a16="http://schemas.microsoft.com/office/drawing/2014/main" id="{857A0168-DBD5-47D4-A751-3B39262D8254}"/>
              </a:ext>
            </a:extLst>
          </p:cNvPr>
          <p:cNvSpPr/>
          <p:nvPr/>
        </p:nvSpPr>
        <p:spPr>
          <a:xfrm>
            <a:off x="150535" y="834665"/>
            <a:ext cx="6864123" cy="1212636"/>
          </a:xfrm>
          <a:prstGeom prst="roundRect">
            <a:avLst/>
          </a:prstGeom>
          <a:solidFill>
            <a:schemeClr val="accent1"/>
          </a:solidFill>
        </p:spPr>
        <p:txBody>
          <a:bodyPr wrap="square" lIns="0" tIns="0" rIns="0" bIns="0" rtlCol="0"/>
          <a:lstStyle/>
          <a:p>
            <a:r>
              <a:rPr lang="en-US" dirty="0" smtClean="0">
                <a:ln w="0"/>
                <a:effectLst>
                  <a:outerShdw blurRad="38100" dist="19050" dir="2700000" algn="tl" rotWithShape="0">
                    <a:schemeClr val="dk1">
                      <a:alpha val="40000"/>
                    </a:schemeClr>
                  </a:outerShdw>
                </a:effectLst>
              </a:rPr>
              <a:t>Used for,</a:t>
            </a:r>
          </a:p>
          <a:p>
            <a:pPr marL="285750" indent="-285750">
              <a:buFont typeface="Wingdings" panose="05000000000000000000" pitchFamily="2" charset="2"/>
              <a:buChar char="ü"/>
            </a:pPr>
            <a:r>
              <a:rPr lang="en-US" dirty="0" smtClean="0">
                <a:ln w="0"/>
                <a:effectLst>
                  <a:outerShdw blurRad="38100" dist="19050" dir="2700000" algn="tl" rotWithShape="0">
                    <a:schemeClr val="dk1">
                      <a:alpha val="40000"/>
                    </a:schemeClr>
                  </a:outerShdw>
                </a:effectLst>
              </a:rPr>
              <a:t>Identify </a:t>
            </a:r>
            <a:r>
              <a:rPr lang="en-US" dirty="0">
                <a:ln w="0"/>
                <a:effectLst>
                  <a:outerShdw blurRad="38100" dist="19050" dir="2700000" algn="tl" rotWithShape="0">
                    <a:schemeClr val="dk1">
                      <a:alpha val="40000"/>
                    </a:schemeClr>
                  </a:outerShdw>
                </a:effectLst>
              </a:rPr>
              <a:t>Ratings of e</a:t>
            </a:r>
            <a:r>
              <a:rPr lang="en-US" dirty="0" smtClean="0">
                <a:ln w="0"/>
                <a:effectLst>
                  <a:outerShdw blurRad="38100" dist="19050" dir="2700000" algn="tl" rotWithShape="0">
                    <a:schemeClr val="dk1">
                      <a:alpha val="40000"/>
                    </a:schemeClr>
                  </a:outerShdw>
                </a:effectLst>
              </a:rPr>
              <a:t>mployees by color </a:t>
            </a:r>
            <a:r>
              <a:rPr lang="en-US" dirty="0">
                <a:ln w="0"/>
                <a:effectLst>
                  <a:outerShdw blurRad="38100" dist="19050" dir="2700000" algn="tl" rotWithShape="0">
                    <a:schemeClr val="dk1">
                      <a:alpha val="40000"/>
                    </a:schemeClr>
                  </a:outerShdw>
                </a:effectLst>
              </a:rPr>
              <a:t/>
            </a:r>
            <a:br>
              <a:rPr lang="en-US" dirty="0">
                <a:ln w="0"/>
                <a:effectLst>
                  <a:outerShdw blurRad="38100" dist="19050" dir="2700000" algn="tl" rotWithShape="0">
                    <a:schemeClr val="dk1">
                      <a:alpha val="40000"/>
                    </a:schemeClr>
                  </a:outerShdw>
                </a:effectLst>
              </a:rPr>
            </a:br>
            <a:r>
              <a:rPr lang="en-US" dirty="0" smtClean="0">
                <a:ln w="0"/>
                <a:effectLst>
                  <a:outerShdw blurRad="38100" dist="19050" dir="2700000" algn="tl" rotWithShape="0">
                    <a:schemeClr val="dk1">
                      <a:alpha val="40000"/>
                    </a:schemeClr>
                  </a:outerShdw>
                </a:effectLst>
              </a:rPr>
              <a:t>Salary range of </a:t>
            </a:r>
            <a:r>
              <a:rPr lang="en-US" dirty="0">
                <a:ln w="0"/>
                <a:effectLst>
                  <a:outerShdw blurRad="38100" dist="19050" dir="2700000" algn="tl" rotWithShape="0">
                    <a:schemeClr val="dk1">
                      <a:alpha val="40000"/>
                    </a:schemeClr>
                  </a:outerShdw>
                </a:effectLst>
              </a:rPr>
              <a:t>e</a:t>
            </a:r>
            <a:r>
              <a:rPr lang="en-US" dirty="0" smtClean="0">
                <a:ln w="0"/>
                <a:effectLst>
                  <a:outerShdw blurRad="38100" dist="19050" dir="2700000" algn="tl" rotWithShape="0">
                    <a:schemeClr val="dk1">
                      <a:alpha val="40000"/>
                    </a:schemeClr>
                  </a:outerShdw>
                </a:effectLst>
              </a:rPr>
              <a:t>mployees by Icon</a:t>
            </a:r>
            <a:br>
              <a:rPr lang="en-US" dirty="0" smtClean="0">
                <a:ln w="0"/>
                <a:effectLst>
                  <a:outerShdw blurRad="38100" dist="19050" dir="2700000" algn="tl" rotWithShape="0">
                    <a:schemeClr val="dk1">
                      <a:alpha val="40000"/>
                    </a:schemeClr>
                  </a:outerShdw>
                </a:effectLst>
              </a:rPr>
            </a:br>
            <a:r>
              <a:rPr lang="en-US" dirty="0" smtClean="0">
                <a:ln w="0"/>
                <a:effectLst>
                  <a:outerShdw blurRad="38100" dist="19050" dir="2700000" algn="tl" rotWithShape="0">
                    <a:schemeClr val="dk1">
                      <a:alpha val="40000"/>
                    </a:schemeClr>
                  </a:outerShdw>
                </a:effectLst>
              </a:rPr>
              <a:t>Experience Year of </a:t>
            </a:r>
            <a:r>
              <a:rPr lang="en-US" dirty="0">
                <a:ln w="0"/>
                <a:effectLst>
                  <a:outerShdw blurRad="38100" dist="19050" dir="2700000" algn="tl" rotWithShape="0">
                    <a:schemeClr val="dk1">
                      <a:alpha val="40000"/>
                    </a:schemeClr>
                  </a:outerShdw>
                </a:effectLst>
              </a:rPr>
              <a:t>e</a:t>
            </a:r>
            <a:r>
              <a:rPr lang="en-US" dirty="0" smtClean="0">
                <a:ln w="0"/>
                <a:effectLst>
                  <a:outerShdw blurRad="38100" dist="19050" dir="2700000" algn="tl" rotWithShape="0">
                    <a:schemeClr val="dk1">
                      <a:alpha val="40000"/>
                    </a:schemeClr>
                  </a:outerShdw>
                </a:effectLst>
              </a:rPr>
              <a:t>mployees by bar</a:t>
            </a:r>
            <a:r>
              <a:rPr lang="en-US" dirty="0" smtClean="0">
                <a:solidFill>
                  <a:schemeClr val="bg1"/>
                </a:solidFill>
              </a:rPr>
              <a:t/>
            </a:r>
            <a:br>
              <a:rPr lang="en-US" dirty="0" smtClean="0">
                <a:solidFill>
                  <a:schemeClr val="bg1"/>
                </a:solidFill>
              </a:rPr>
            </a:br>
            <a:endParaRPr lang="en-US" dirty="0"/>
          </a:p>
        </p:txBody>
      </p:sp>
      <p:sp>
        <p:nvSpPr>
          <p:cNvPr id="28" name="object 6" descr="Blue rectangle">
            <a:extLst>
              <a:ext uri="{FF2B5EF4-FFF2-40B4-BE49-F238E27FC236}">
                <a16:creationId xmlns:a16="http://schemas.microsoft.com/office/drawing/2014/main" id="{7F009843-AFA3-44E8-B7D5-3F39B363C92E}"/>
              </a:ext>
            </a:extLst>
          </p:cNvPr>
          <p:cNvSpPr/>
          <p:nvPr/>
        </p:nvSpPr>
        <p:spPr>
          <a:xfrm>
            <a:off x="150535" y="2171079"/>
            <a:ext cx="8244000" cy="612000"/>
          </a:xfrm>
          <a:custGeom>
            <a:avLst/>
            <a:gdLst/>
            <a:ahLst/>
            <a:cxnLst/>
            <a:rect l="l" t="t" r="r" b="b"/>
            <a:pathLst>
              <a:path w="6689725" h="3528060">
                <a:moveTo>
                  <a:pt x="0" y="3527996"/>
                </a:moveTo>
                <a:lnTo>
                  <a:pt x="6689648" y="3527996"/>
                </a:lnTo>
                <a:lnTo>
                  <a:pt x="6689648" y="0"/>
                </a:lnTo>
                <a:lnTo>
                  <a:pt x="0" y="0"/>
                </a:lnTo>
                <a:lnTo>
                  <a:pt x="0" y="3527996"/>
                </a:lnTo>
                <a:close/>
              </a:path>
            </a:pathLst>
          </a:custGeom>
          <a:solidFill>
            <a:schemeClr val="accent2"/>
          </a:solidFill>
          <a:ln w="12700">
            <a:solidFill>
              <a:schemeClr val="tx1"/>
            </a:solidFill>
          </a:ln>
        </p:spPr>
        <p:txBody>
          <a:bodyPr wrap="square" lIns="0" tIns="0" rIns="0" bIns="0" rtlCol="0"/>
          <a:lstStyle/>
          <a:p>
            <a:pPr algn="ctr"/>
            <a:r>
              <a:rPr lang="en-US" sz="3200" b="1" dirty="0" smtClean="0">
                <a:solidFill>
                  <a:schemeClr val="bg1"/>
                </a:solidFill>
                <a:latin typeface="Arial Narrow" panose="020B0606020202030204" pitchFamily="34" charset="0"/>
              </a:rPr>
              <a:t>IF FUNCTION</a:t>
            </a:r>
            <a:endParaRPr lang="en-US" sz="3200" b="1" dirty="0">
              <a:solidFill>
                <a:schemeClr val="bg1"/>
              </a:solidFill>
              <a:latin typeface="Arial Narrow" panose="020B0606020202030204" pitchFamily="34" charset="0"/>
            </a:endParaRPr>
          </a:p>
        </p:txBody>
      </p:sp>
      <p:sp>
        <p:nvSpPr>
          <p:cNvPr id="30" name="object 3" descr="Beige rectangle">
            <a:extLst>
              <a:ext uri="{FF2B5EF4-FFF2-40B4-BE49-F238E27FC236}">
                <a16:creationId xmlns:a16="http://schemas.microsoft.com/office/drawing/2014/main" id="{857A0168-DBD5-47D4-A751-3B39262D8254}"/>
              </a:ext>
            </a:extLst>
          </p:cNvPr>
          <p:cNvSpPr/>
          <p:nvPr/>
        </p:nvSpPr>
        <p:spPr>
          <a:xfrm>
            <a:off x="101641" y="4995879"/>
            <a:ext cx="5577706" cy="1268449"/>
          </a:xfrm>
          <a:prstGeom prst="roundRect">
            <a:avLst/>
          </a:prstGeom>
          <a:solidFill>
            <a:schemeClr val="accent1"/>
          </a:solidFill>
        </p:spPr>
        <p:txBody>
          <a:bodyPr wrap="square" lIns="0" tIns="0" rIns="0" bIns="0" rtlCol="0"/>
          <a:lstStyle/>
          <a:p>
            <a:r>
              <a:rPr lang="en-IN" dirty="0" smtClean="0">
                <a:ln w="0"/>
                <a:effectLst>
                  <a:outerShdw blurRad="38100" dist="19050" dir="2700000" algn="tl" rotWithShape="0">
                    <a:schemeClr val="dk1">
                      <a:alpha val="40000"/>
                    </a:schemeClr>
                  </a:outerShdw>
                </a:effectLst>
              </a:rPr>
              <a:t>Used for,</a:t>
            </a:r>
          </a:p>
          <a:p>
            <a:pPr marL="285750" indent="-285750">
              <a:buFont typeface="Wingdings" panose="05000000000000000000" pitchFamily="2" charset="2"/>
              <a:buChar char="ü"/>
            </a:pPr>
            <a:r>
              <a:rPr lang="en-IN" dirty="0" smtClean="0">
                <a:ln w="0"/>
                <a:effectLst>
                  <a:outerShdw blurRad="38100" dist="19050" dir="2700000" algn="tl" rotWithShape="0">
                    <a:schemeClr val="dk1">
                      <a:alpha val="40000"/>
                    </a:schemeClr>
                  </a:outerShdw>
                </a:effectLst>
              </a:rPr>
              <a:t>End </a:t>
            </a:r>
            <a:r>
              <a:rPr lang="en-IN" dirty="0">
                <a:ln w="0"/>
                <a:effectLst>
                  <a:outerShdw blurRad="38100" dist="19050" dir="2700000" algn="tl" rotWithShape="0">
                    <a:schemeClr val="dk1">
                      <a:alpha val="40000"/>
                    </a:schemeClr>
                  </a:outerShdw>
                </a:effectLst>
              </a:rPr>
              <a:t>User </a:t>
            </a:r>
            <a:r>
              <a:rPr lang="en-IN" dirty="0" smtClean="0">
                <a:ln w="0"/>
                <a:effectLst>
                  <a:outerShdw blurRad="38100" dist="19050" dir="2700000" algn="tl" rotWithShape="0">
                    <a:schemeClr val="dk1">
                      <a:alpha val="40000"/>
                    </a:schemeClr>
                  </a:outerShdw>
                </a:effectLst>
              </a:rPr>
              <a:t>will able </a:t>
            </a:r>
            <a:r>
              <a:rPr lang="en-IN" dirty="0">
                <a:ln w="0"/>
                <a:effectLst>
                  <a:outerShdw blurRad="38100" dist="19050" dir="2700000" algn="tl" rotWithShape="0">
                    <a:schemeClr val="dk1">
                      <a:alpha val="40000"/>
                    </a:schemeClr>
                  </a:outerShdw>
                </a:effectLst>
              </a:rPr>
              <a:t>to pick one </a:t>
            </a:r>
            <a:r>
              <a:rPr lang="en-IN" dirty="0" smtClean="0">
                <a:ln w="0"/>
                <a:effectLst>
                  <a:outerShdw blurRad="38100" dist="19050" dir="2700000" algn="tl" rotWithShape="0">
                    <a:schemeClr val="dk1">
                      <a:alpha val="40000"/>
                    </a:schemeClr>
                  </a:outerShdw>
                </a:effectLst>
              </a:rPr>
              <a:t>employee's </a:t>
            </a:r>
            <a:r>
              <a:rPr lang="en-IN" dirty="0">
                <a:ln w="0"/>
                <a:effectLst>
                  <a:outerShdw blurRad="38100" dist="19050" dir="2700000" algn="tl" rotWithShape="0">
                    <a:schemeClr val="dk1">
                      <a:alpha val="40000"/>
                    </a:schemeClr>
                  </a:outerShdw>
                </a:effectLst>
              </a:rPr>
              <a:t>Name at a time, and information will change according to that </a:t>
            </a:r>
            <a:r>
              <a:rPr lang="en-IN" dirty="0" smtClean="0">
                <a:ln w="0"/>
                <a:effectLst>
                  <a:outerShdw blurRad="38100" dist="19050" dir="2700000" algn="tl" rotWithShape="0">
                    <a:schemeClr val="dk1">
                      <a:alpha val="40000"/>
                    </a:schemeClr>
                  </a:outerShdw>
                </a:effectLst>
              </a:rPr>
              <a:t>name</a:t>
            </a:r>
            <a:endParaRPr lang="en-US"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298964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2EE24B5-652C-4DB5-B7C3-B5BBEC1280B1}" type="slidenum">
              <a:rPr lang="en-US" smtClean="0"/>
              <a:t>12</a:t>
            </a:fld>
            <a:endParaRPr lang="en-US" dirty="0"/>
          </a:p>
        </p:txBody>
      </p:sp>
      <p:pic>
        <p:nvPicPr>
          <p:cNvPr id="4" name="Picture Placeholder 32" descr="Handshake">
            <a:extLst>
              <a:ext uri="{FF2B5EF4-FFF2-40B4-BE49-F238E27FC236}">
                <a16:creationId xmlns:a16="http://schemas.microsoft.com/office/drawing/2014/main" id="{2F5DB649-A4D3-4E21-BA31-0C84C9B36031}"/>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l="-10"/>
          <a:stretch/>
        </p:blipFill>
        <p:spPr>
          <a:xfrm>
            <a:off x="6717455" y="98855"/>
            <a:ext cx="5568777" cy="6533578"/>
          </a:xfrm>
          <a:prstGeom prst="rect">
            <a:avLst/>
          </a:prstGeom>
        </p:spPr>
      </p:pic>
      <p:sp>
        <p:nvSpPr>
          <p:cNvPr id="5" name="object 3" descr="Blue rectangle">
            <a:extLst>
              <a:ext uri="{FF2B5EF4-FFF2-40B4-BE49-F238E27FC236}">
                <a16:creationId xmlns:a16="http://schemas.microsoft.com/office/drawing/2014/main" id="{CDEEA71D-C3B3-45BB-A776-D17D92A58127}"/>
              </a:ext>
            </a:extLst>
          </p:cNvPr>
          <p:cNvSpPr/>
          <p:nvPr/>
        </p:nvSpPr>
        <p:spPr>
          <a:xfrm>
            <a:off x="0" y="0"/>
            <a:ext cx="8954530" cy="6657147"/>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80000"/>
            </a:schemeClr>
          </a:solidFill>
        </p:spPr>
        <p:txBody>
          <a:bodyPr wrap="square" lIns="0" tIns="0" rIns="0" bIns="0" rtlCol="0"/>
          <a:lstStyle/>
          <a:p>
            <a:endParaRPr lang="en-US" dirty="0"/>
          </a:p>
        </p:txBody>
      </p:sp>
      <p:sp>
        <p:nvSpPr>
          <p:cNvPr id="6" name="Title 2">
            <a:extLst>
              <a:ext uri="{FF2B5EF4-FFF2-40B4-BE49-F238E27FC236}">
                <a16:creationId xmlns:a16="http://schemas.microsoft.com/office/drawing/2014/main" id="{F9ADB42F-AE48-4323-897F-DB5A083BD103}"/>
              </a:ext>
            </a:extLst>
          </p:cNvPr>
          <p:cNvSpPr txBox="1">
            <a:spLocks/>
          </p:cNvSpPr>
          <p:nvPr/>
        </p:nvSpPr>
        <p:spPr>
          <a:xfrm>
            <a:off x="156520" y="189470"/>
            <a:ext cx="6705600" cy="947352"/>
          </a:xfrm>
          <a:prstGeom prst="rect">
            <a:avLst/>
          </a:prstGeom>
          <a:ln w="28575">
            <a:solidFill>
              <a:schemeClr val="tx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a:lstStyle>
          <a:p>
            <a:r>
              <a:rPr lang="en-US" sz="600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KEY FINDINGS</a:t>
            </a:r>
            <a:endParaRPr lang="en-US" sz="600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7" name="Title 2">
            <a:extLst>
              <a:ext uri="{FF2B5EF4-FFF2-40B4-BE49-F238E27FC236}">
                <a16:creationId xmlns:a16="http://schemas.microsoft.com/office/drawing/2014/main" id="{F9ADB42F-AE48-4323-897F-DB5A083BD103}"/>
              </a:ext>
            </a:extLst>
          </p:cNvPr>
          <p:cNvSpPr txBox="1">
            <a:spLocks/>
          </p:cNvSpPr>
          <p:nvPr/>
        </p:nvSpPr>
        <p:spPr>
          <a:xfrm>
            <a:off x="584886" y="2463114"/>
            <a:ext cx="10728778" cy="26361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a:lstStyle>
          <a:p>
            <a:endParaRPr lang="en-US" dirty="0"/>
          </a:p>
        </p:txBody>
      </p:sp>
      <p:sp>
        <p:nvSpPr>
          <p:cNvPr id="8" name="object 3" descr="Beige rectangle">
            <a:extLst>
              <a:ext uri="{FF2B5EF4-FFF2-40B4-BE49-F238E27FC236}">
                <a16:creationId xmlns:a16="http://schemas.microsoft.com/office/drawing/2014/main" id="{857A0168-DBD5-47D4-A751-3B39262D8254}"/>
              </a:ext>
            </a:extLst>
          </p:cNvPr>
          <p:cNvSpPr/>
          <p:nvPr/>
        </p:nvSpPr>
        <p:spPr>
          <a:xfrm>
            <a:off x="150536" y="1351006"/>
            <a:ext cx="8408578" cy="4440194"/>
          </a:xfrm>
          <a:prstGeom prst="roundRect">
            <a:avLst/>
          </a:prstGeom>
          <a:solidFill>
            <a:schemeClr val="accent1"/>
          </a:solidFill>
        </p:spPr>
        <p:txBody>
          <a:bodyPr wrap="square" lIns="0" tIns="0" rIns="0" bIns="0" rtlCol="0"/>
          <a:lstStyle/>
          <a:p>
            <a:pPr marL="285750" indent="-285750">
              <a:buFont typeface="Wingdings" panose="05000000000000000000" pitchFamily="2" charset="2"/>
              <a:buChar char="§"/>
            </a:pPr>
            <a:r>
              <a:rPr lang="en-IN" dirty="0" smtClean="0">
                <a:ln w="0"/>
                <a:effectLst>
                  <a:outerShdw blurRad="38100" dist="19050" dir="2700000" algn="tl" rotWithShape="0">
                    <a:schemeClr val="dk1">
                      <a:alpha val="40000"/>
                    </a:schemeClr>
                  </a:outerShdw>
                </a:effectLst>
              </a:rPr>
              <a:t>The highest number of employees are in department of Product Management followed by Legal and Sales .</a:t>
            </a:r>
          </a:p>
          <a:p>
            <a:pPr marL="285750" indent="-285750">
              <a:buFont typeface="Wingdings" panose="05000000000000000000" pitchFamily="2" charset="2"/>
              <a:buChar char="§"/>
            </a:pPr>
            <a:r>
              <a:rPr lang="en-IN" dirty="0" smtClean="0">
                <a:ln w="0"/>
                <a:effectLst>
                  <a:outerShdw blurRad="38100" dist="19050" dir="2700000" algn="tl" rotWithShape="0">
                    <a:schemeClr val="dk1">
                      <a:alpha val="40000"/>
                    </a:schemeClr>
                  </a:outerShdw>
                </a:effectLst>
              </a:rPr>
              <a:t>The Bangalore city has highest number of Business Development and Engineers.</a:t>
            </a:r>
          </a:p>
          <a:p>
            <a:pPr marL="285750" indent="-285750">
              <a:buFont typeface="Wingdings" panose="05000000000000000000" pitchFamily="2" charset="2"/>
              <a:buChar char="§"/>
            </a:pPr>
            <a:r>
              <a:rPr lang="en-IN" dirty="0" smtClean="0">
                <a:ln w="0"/>
                <a:effectLst>
                  <a:outerShdw blurRad="38100" dist="19050" dir="2700000" algn="tl" rotWithShape="0">
                    <a:schemeClr val="dk1">
                      <a:alpha val="40000"/>
                    </a:schemeClr>
                  </a:outerShdw>
                </a:effectLst>
              </a:rPr>
              <a:t>In Mumbai city the Training and Marketing has low Employees.</a:t>
            </a:r>
          </a:p>
          <a:p>
            <a:pPr marL="285750" indent="-285750">
              <a:buFont typeface="Wingdings" panose="05000000000000000000" pitchFamily="2" charset="2"/>
              <a:buChar char="§"/>
            </a:pPr>
            <a:r>
              <a:rPr lang="en-IN" dirty="0" smtClean="0">
                <a:ln w="0"/>
                <a:effectLst>
                  <a:outerShdw blurRad="38100" dist="19050" dir="2700000" algn="tl" rotWithShape="0">
                    <a:schemeClr val="dk1">
                      <a:alpha val="40000"/>
                    </a:schemeClr>
                  </a:outerShdw>
                </a:effectLst>
              </a:rPr>
              <a:t>New Delhi has the maximum number of Employees in each department among the 3 cities.</a:t>
            </a:r>
          </a:p>
          <a:p>
            <a:pPr marL="285750" indent="-285750">
              <a:buFont typeface="Wingdings" panose="05000000000000000000" pitchFamily="2" charset="2"/>
              <a:buChar char="§"/>
            </a:pPr>
            <a:r>
              <a:rPr lang="en-IN" dirty="0" smtClean="0">
                <a:ln w="0"/>
                <a:effectLst>
                  <a:outerShdw blurRad="38100" dist="19050" dir="2700000" algn="tl" rotWithShape="0">
                    <a:schemeClr val="dk1">
                      <a:alpha val="40000"/>
                    </a:schemeClr>
                  </a:outerShdw>
                </a:effectLst>
              </a:rPr>
              <a:t>Over all maximum customers are coming from 15-25km distance.</a:t>
            </a:r>
          </a:p>
          <a:p>
            <a:pPr marL="285750" indent="-285750">
              <a:buFont typeface="Wingdings" panose="05000000000000000000" pitchFamily="2" charset="2"/>
              <a:buChar char="§"/>
            </a:pPr>
            <a:r>
              <a:rPr lang="en-IN" dirty="0" smtClean="0">
                <a:ln w="0"/>
                <a:effectLst>
                  <a:outerShdw blurRad="38100" dist="19050" dir="2700000" algn="tl" rotWithShape="0">
                    <a:schemeClr val="dk1">
                      <a:alpha val="40000"/>
                    </a:schemeClr>
                  </a:outerShdw>
                </a:effectLst>
              </a:rPr>
              <a:t>Maximum number of employees are getting ‘Average’ rating where as ‘</a:t>
            </a:r>
            <a:r>
              <a:rPr lang="en-IN" dirty="0">
                <a:ln w="0"/>
                <a:effectLst>
                  <a:outerShdw blurRad="38100" dist="19050" dir="2700000" algn="tl" rotWithShape="0">
                    <a:schemeClr val="dk1">
                      <a:alpha val="40000"/>
                    </a:schemeClr>
                  </a:outerShdw>
                </a:effectLst>
              </a:rPr>
              <a:t>V</a:t>
            </a:r>
            <a:r>
              <a:rPr lang="en-IN" dirty="0" smtClean="0">
                <a:ln w="0"/>
                <a:effectLst>
                  <a:outerShdw blurRad="38100" dist="19050" dir="2700000" algn="tl" rotWithShape="0">
                    <a:schemeClr val="dk1">
                      <a:alpha val="40000"/>
                    </a:schemeClr>
                  </a:outerShdw>
                </a:effectLst>
              </a:rPr>
              <a:t>ery Good’ rating is low.</a:t>
            </a:r>
          </a:p>
          <a:p>
            <a:pPr marL="285750" indent="-285750">
              <a:buFont typeface="Wingdings" panose="05000000000000000000" pitchFamily="2" charset="2"/>
              <a:buChar char="§"/>
            </a:pPr>
            <a:r>
              <a:rPr lang="en-IN" dirty="0" smtClean="0">
                <a:ln w="0"/>
                <a:effectLst>
                  <a:outerShdw blurRad="38100" dist="19050" dir="2700000" algn="tl" rotWithShape="0">
                    <a:schemeClr val="dk1">
                      <a:alpha val="40000"/>
                    </a:schemeClr>
                  </a:outerShdw>
                </a:effectLst>
              </a:rPr>
              <a:t>Above the age of 30 the salary is high whereas 31 to 36 aged are getting highest salary followed by 40, 30,29 age person.</a:t>
            </a:r>
          </a:p>
          <a:p>
            <a:pPr marL="285750" indent="-285750">
              <a:buFont typeface="Wingdings" panose="05000000000000000000" pitchFamily="2" charset="2"/>
              <a:buChar char="§"/>
            </a:pPr>
            <a:r>
              <a:rPr lang="en-IN" dirty="0" smtClean="0">
                <a:ln w="0"/>
                <a:effectLst>
                  <a:outerShdw blurRad="38100" dist="19050" dir="2700000" algn="tl" rotWithShape="0">
                    <a:schemeClr val="dk1">
                      <a:alpha val="40000"/>
                    </a:schemeClr>
                  </a:outerShdw>
                </a:effectLst>
              </a:rPr>
              <a:t>Maximum Salary of female on department of Legal, Business Development. </a:t>
            </a:r>
          </a:p>
          <a:p>
            <a:r>
              <a:rPr lang="en-IN" dirty="0" smtClean="0">
                <a:ln w="0"/>
                <a:effectLst>
                  <a:outerShdw blurRad="38100" dist="19050" dir="2700000" algn="tl" rotWithShape="0">
                    <a:schemeClr val="dk1">
                      <a:alpha val="40000"/>
                    </a:schemeClr>
                  </a:outerShdw>
                </a:effectLst>
              </a:rPr>
              <a:t>     for Male on Product Management, service and Training.</a:t>
            </a:r>
          </a:p>
          <a:p>
            <a:endParaRPr lang="en-IN" dirty="0" smtClean="0">
              <a:ln w="0"/>
              <a:effectLst>
                <a:outerShdw blurRad="38100" dist="19050" dir="2700000" algn="tl" rotWithShape="0">
                  <a:schemeClr val="dk1">
                    <a:alpha val="40000"/>
                  </a:schemeClr>
                </a:outerShdw>
              </a:effectLst>
            </a:endParaRPr>
          </a:p>
          <a:p>
            <a:pPr marL="285750" indent="-285750">
              <a:buFont typeface="Wingdings" panose="05000000000000000000" pitchFamily="2" charset="2"/>
              <a:buChar char="§"/>
            </a:pPr>
            <a:endParaRPr lang="en-IN" dirty="0" smtClean="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731634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6" descr="Man talks by phone">
            <a:extLst>
              <a:ext uri="{FF2B5EF4-FFF2-40B4-BE49-F238E27FC236}">
                <a16:creationId xmlns:a16="http://schemas.microsoft.com/office/drawing/2014/main" id="{EA4A3639-F9B9-4B3D-896B-128B8F77FA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1999" cy="6857999"/>
          </a:xfrm>
          <a:prstGeom prst="rect">
            <a:avLst/>
          </a:prstGeom>
        </p:spPr>
      </p:pic>
      <p:sp>
        <p:nvSpPr>
          <p:cNvPr id="5" name="object 3" descr="Blue rectangle">
            <a:extLst>
              <a:ext uri="{FF2B5EF4-FFF2-40B4-BE49-F238E27FC236}">
                <a16:creationId xmlns:a16="http://schemas.microsoft.com/office/drawing/2014/main" id="{3544D2CA-9A07-47BD-B1E4-88366F5FCD45}"/>
              </a:ext>
            </a:extLst>
          </p:cNvPr>
          <p:cNvSpPr/>
          <p:nvPr/>
        </p:nvSpPr>
        <p:spPr>
          <a:xfrm>
            <a:off x="0" y="0"/>
            <a:ext cx="9192227"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6" name="Oval 5" descr="Beige oval">
            <a:extLst>
              <a:ext uri="{FF2B5EF4-FFF2-40B4-BE49-F238E27FC236}">
                <a16:creationId xmlns:a16="http://schemas.microsoft.com/office/drawing/2014/main" id="{7F1F7E6E-09DB-407E-9D0A-1AACE7719624}"/>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60AF24A-ACB5-4319-9371-B0D71908A725}"/>
              </a:ext>
            </a:extLst>
          </p:cNvPr>
          <p:cNvSpPr>
            <a:spLocks noGrp="1"/>
          </p:cNvSpPr>
          <p:nvPr>
            <p:ph type="title"/>
          </p:nvPr>
        </p:nvSpPr>
        <p:spPr>
          <a:xfrm>
            <a:off x="131806" y="131806"/>
            <a:ext cx="3410464" cy="1120346"/>
          </a:xfrm>
          <a:ln w="28575">
            <a:solidFill>
              <a:schemeClr val="tx1"/>
            </a:solidFill>
          </a:ln>
        </p:spPr>
        <p:txBody>
          <a:bodyPr>
            <a:normAutofit/>
          </a:bodyPr>
          <a:lstStyle/>
          <a:p>
            <a:r>
              <a:rPr lang="en-US" sz="440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INSIGHTS</a:t>
            </a:r>
            <a:endParaRPr lang="en-US" sz="440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3" name="Slide Number Placeholder 2">
            <a:extLst>
              <a:ext uri="{FF2B5EF4-FFF2-40B4-BE49-F238E27FC236}">
                <a16:creationId xmlns:a16="http://schemas.microsoft.com/office/drawing/2014/main" id="{549181BA-BE91-4062-B6BE-B8C10EBD587B}"/>
              </a:ext>
            </a:extLst>
          </p:cNvPr>
          <p:cNvSpPr>
            <a:spLocks noGrp="1"/>
          </p:cNvSpPr>
          <p:nvPr>
            <p:ph type="sldNum" sz="quarter" idx="12"/>
          </p:nvPr>
        </p:nvSpPr>
        <p:spPr/>
        <p:txBody>
          <a:bodyPr/>
          <a:lstStyle/>
          <a:p>
            <a:fld id="{82EE24B5-652C-4DB5-B7C3-B5BBEC1280B1}" type="slidenum">
              <a:rPr lang="en-US" smtClean="0"/>
              <a:t>13</a:t>
            </a:fld>
            <a:endParaRPr lang="en-US" dirty="0"/>
          </a:p>
        </p:txBody>
      </p:sp>
      <p:sp>
        <p:nvSpPr>
          <p:cNvPr id="19" name="object 3" descr="Beige rectangle">
            <a:extLst>
              <a:ext uri="{FF2B5EF4-FFF2-40B4-BE49-F238E27FC236}">
                <a16:creationId xmlns:a16="http://schemas.microsoft.com/office/drawing/2014/main" id="{857A0168-DBD5-47D4-A751-3B39262D8254}"/>
              </a:ext>
            </a:extLst>
          </p:cNvPr>
          <p:cNvSpPr/>
          <p:nvPr/>
        </p:nvSpPr>
        <p:spPr>
          <a:xfrm>
            <a:off x="150536" y="1351006"/>
            <a:ext cx="8408578" cy="4366303"/>
          </a:xfrm>
          <a:prstGeom prst="roundRect">
            <a:avLst/>
          </a:prstGeom>
          <a:solidFill>
            <a:schemeClr val="accent1"/>
          </a:solidFill>
        </p:spPr>
        <p:txBody>
          <a:bodyPr wrap="square" lIns="0" tIns="0" rIns="0" bIns="0" rtlCol="0"/>
          <a:lstStyle/>
          <a:p>
            <a:endParaRPr lang="en-IN" dirty="0" smtClean="0">
              <a:ln w="0"/>
              <a:effectLst>
                <a:outerShdw blurRad="38100" dist="19050" dir="2700000" algn="tl" rotWithShape="0">
                  <a:schemeClr val="dk1">
                    <a:alpha val="40000"/>
                  </a:schemeClr>
                </a:outerShdw>
              </a:effectLst>
            </a:endParaRPr>
          </a:p>
          <a:p>
            <a:r>
              <a:rPr lang="en-IN" dirty="0" smtClean="0">
                <a:ln w="0"/>
                <a:effectLst>
                  <a:outerShdw blurRad="38100" dist="19050" dir="2700000" algn="tl" rotWithShape="0">
                    <a:schemeClr val="dk1">
                      <a:alpha val="40000"/>
                    </a:schemeClr>
                  </a:outerShdw>
                </a:effectLst>
              </a:rPr>
              <a:t>Based on the Performance of the Employees some proposition can be suggested.</a:t>
            </a:r>
          </a:p>
          <a:p>
            <a:endParaRPr lang="en-IN" dirty="0" smtClean="0">
              <a:ln w="0"/>
              <a:effectLst>
                <a:outerShdw blurRad="38100" dist="19050" dir="2700000" algn="tl" rotWithShape="0">
                  <a:schemeClr val="dk1">
                    <a:alpha val="40000"/>
                  </a:schemeClr>
                </a:outerShdw>
              </a:effectLst>
            </a:endParaRPr>
          </a:p>
          <a:p>
            <a:r>
              <a:rPr lang="en-IN" dirty="0" smtClean="0">
                <a:ln w="0"/>
                <a:effectLst>
                  <a:outerShdw blurRad="38100" dist="19050" dir="2700000" algn="tl" rotWithShape="0">
                    <a:schemeClr val="dk1">
                      <a:alpha val="40000"/>
                    </a:schemeClr>
                  </a:outerShdw>
                </a:effectLst>
              </a:rPr>
              <a:t>They are:</a:t>
            </a:r>
          </a:p>
          <a:p>
            <a:endParaRPr lang="en-IN" dirty="0">
              <a:ln w="0"/>
              <a:effectLst>
                <a:outerShdw blurRad="38100" dist="19050" dir="2700000" algn="tl" rotWithShape="0">
                  <a:schemeClr val="dk1">
                    <a:alpha val="40000"/>
                  </a:schemeClr>
                </a:outerShdw>
              </a:effectLst>
            </a:endParaRPr>
          </a:p>
          <a:p>
            <a:pPr marL="285750" indent="-285750">
              <a:buFont typeface="Wingdings" panose="05000000000000000000" pitchFamily="2" charset="2"/>
              <a:buChar char="q"/>
            </a:pPr>
            <a:r>
              <a:rPr lang="en-IN" dirty="0" smtClean="0">
                <a:ln w="0"/>
                <a:effectLst>
                  <a:outerShdw blurRad="38100" dist="19050" dir="2700000" algn="tl" rotWithShape="0">
                    <a:schemeClr val="dk1">
                      <a:alpha val="40000"/>
                    </a:schemeClr>
                  </a:outerShdw>
                </a:effectLst>
              </a:rPr>
              <a:t>Over all employees are getting average ratings though they have up to 6 to </a:t>
            </a:r>
            <a:r>
              <a:rPr lang="en-IN" dirty="0">
                <a:ln w="0"/>
                <a:effectLst>
                  <a:outerShdw blurRad="38100" dist="19050" dir="2700000" algn="tl" rotWithShape="0">
                    <a:schemeClr val="dk1">
                      <a:alpha val="40000"/>
                    </a:schemeClr>
                  </a:outerShdw>
                </a:effectLst>
              </a:rPr>
              <a:t>9</a:t>
            </a:r>
            <a:r>
              <a:rPr lang="en-IN" dirty="0" smtClean="0">
                <a:ln w="0"/>
                <a:effectLst>
                  <a:outerShdw blurRad="38100" dist="19050" dir="2700000" algn="tl" rotWithShape="0">
                    <a:schemeClr val="dk1">
                      <a:alpha val="40000"/>
                    </a:schemeClr>
                  </a:outerShdw>
                </a:effectLst>
              </a:rPr>
              <a:t> years of experience, so employees should ask customers for reason behind this rating, according to that they can improve their working performance.</a:t>
            </a:r>
          </a:p>
          <a:p>
            <a:pPr marL="285750" indent="-285750">
              <a:buFont typeface="Wingdings" panose="05000000000000000000" pitchFamily="2" charset="2"/>
              <a:buChar char="q"/>
            </a:pPr>
            <a:endParaRPr lang="en-IN" dirty="0" smtClean="0">
              <a:ln w="0"/>
              <a:effectLst>
                <a:outerShdw blurRad="38100" dist="19050" dir="2700000" algn="tl" rotWithShape="0">
                  <a:schemeClr val="dk1">
                    <a:alpha val="40000"/>
                  </a:schemeClr>
                </a:outerShdw>
              </a:effectLst>
            </a:endParaRPr>
          </a:p>
          <a:p>
            <a:pPr marL="285750" indent="-285750">
              <a:buFont typeface="Wingdings" panose="05000000000000000000" pitchFamily="2" charset="2"/>
              <a:buChar char="q"/>
            </a:pPr>
            <a:r>
              <a:rPr lang="en-IN" dirty="0" smtClean="0">
                <a:ln w="0"/>
                <a:effectLst>
                  <a:outerShdw blurRad="38100" dist="19050" dir="2700000" algn="tl" rotWithShape="0">
                    <a:schemeClr val="dk1">
                      <a:alpha val="40000"/>
                    </a:schemeClr>
                  </a:outerShdw>
                </a:effectLst>
              </a:rPr>
              <a:t>In department of Research &amp; Development, Accounting and Marketing employees are less, these are important departments of business so HR should hire more employees in that area.</a:t>
            </a:r>
          </a:p>
          <a:p>
            <a:pPr marL="285750" indent="-285750">
              <a:buFont typeface="Wingdings" panose="05000000000000000000" pitchFamily="2" charset="2"/>
              <a:buChar char="q"/>
            </a:pPr>
            <a:endParaRPr lang="en-IN" dirty="0" smtClean="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644704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6" descr="Girl with documents">
            <a:extLst>
              <a:ext uri="{FF2B5EF4-FFF2-40B4-BE49-F238E27FC236}">
                <a16:creationId xmlns:a16="http://schemas.microsoft.com/office/drawing/2014/main" id="{BD5BAEF8-04EE-4148-AB9D-25427A9268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1" y="0"/>
            <a:ext cx="12189600" cy="6857325"/>
          </a:xfrm>
          <a:prstGeom prst="rect">
            <a:avLst/>
          </a:prstGeom>
        </p:spPr>
      </p:pic>
      <p:sp>
        <p:nvSpPr>
          <p:cNvPr id="6" name="object 6" descr="Beige rectangle">
            <a:extLst>
              <a:ext uri="{FF2B5EF4-FFF2-40B4-BE49-F238E27FC236}">
                <a16:creationId xmlns:a16="http://schemas.microsoft.com/office/drawing/2014/main" id="{B0C70F64-F3E5-413B-AF4F-E15CE944B761}"/>
              </a:ext>
            </a:extLst>
          </p:cNvPr>
          <p:cNvSpPr/>
          <p:nvPr/>
        </p:nvSpPr>
        <p:spPr>
          <a:xfrm>
            <a:off x="931203" y="2894901"/>
            <a:ext cx="4176000" cy="0"/>
          </a:xfrm>
          <a:custGeom>
            <a:avLst/>
            <a:gdLst/>
            <a:ahLst/>
            <a:cxnLst/>
            <a:rect l="l" t="t" r="r" b="b"/>
            <a:pathLst>
              <a:path w="4206240">
                <a:moveTo>
                  <a:pt x="0" y="0"/>
                </a:moveTo>
                <a:lnTo>
                  <a:pt x="4206240" y="0"/>
                </a:lnTo>
              </a:path>
            </a:pathLst>
          </a:custGeom>
          <a:ln w="54863">
            <a:solidFill>
              <a:schemeClr val="accent1"/>
            </a:solidFill>
          </a:ln>
        </p:spPr>
        <p:txBody>
          <a:bodyPr wrap="square" lIns="0" tIns="0" rIns="0" bIns="0" rtlCol="0"/>
          <a:lstStyle/>
          <a:p>
            <a:endParaRPr lang="en-US" dirty="0"/>
          </a:p>
        </p:txBody>
      </p:sp>
      <p:pic>
        <p:nvPicPr>
          <p:cNvPr id="8" name="Graphic 7" descr="Person icon">
            <a:extLst>
              <a:ext uri="{FF2B5EF4-FFF2-40B4-BE49-F238E27FC236}">
                <a16:creationId xmlns:a16="http://schemas.microsoft.com/office/drawing/2014/main" id="{AC7339AD-1A2B-4702-8C29-5CFB6D1BBB53}"/>
              </a:ext>
            </a:extLst>
          </p:cNvPr>
          <p:cNvPicPr>
            <a:picLocks noChangeAspect="1"/>
          </p:cNvPicPr>
          <p:nvPr/>
        </p:nvPicPr>
        <p:blipFill>
          <a:blip r:embed="rId4">
            <a:extLst>
              <a:ext uri="{96DAC541-7B7A-43D3-8B79-37D633B846F1}">
                <asvg:svgBlip xmlns="" xmlns:asvg="http://schemas.microsoft.com/office/drawing/2016/SVG/main" r:embed="rId6"/>
              </a:ext>
            </a:extLst>
          </a:blip>
          <a:stretch>
            <a:fillRect/>
          </a:stretch>
        </p:blipFill>
        <p:spPr>
          <a:xfrm>
            <a:off x="935237" y="3470503"/>
            <a:ext cx="342900" cy="352425"/>
          </a:xfrm>
          <a:prstGeom prst="rect">
            <a:avLst/>
          </a:prstGeom>
        </p:spPr>
      </p:pic>
      <p:pic>
        <p:nvPicPr>
          <p:cNvPr id="9" name="Graphic 8" descr="Mail icon">
            <a:extLst>
              <a:ext uri="{FF2B5EF4-FFF2-40B4-BE49-F238E27FC236}">
                <a16:creationId xmlns:a16="http://schemas.microsoft.com/office/drawing/2014/main" id="{DE19364B-D5B6-43E8-B6E4-DC0094FA3CDC}"/>
              </a:ext>
            </a:extLst>
          </p:cNvPr>
          <p:cNvPicPr>
            <a:picLocks noChangeAspect="1"/>
          </p:cNvPicPr>
          <p:nvPr/>
        </p:nvPicPr>
        <p:blipFill>
          <a:blip r:embed="rId7">
            <a:extLst>
              <a:ext uri="{96DAC541-7B7A-43D3-8B79-37D633B846F1}">
                <asvg:svgBlip xmlns="" xmlns:asvg="http://schemas.microsoft.com/office/drawing/2016/SVG/main" r:embed="rId8"/>
              </a:ext>
            </a:extLst>
          </a:blip>
          <a:stretch>
            <a:fillRect/>
          </a:stretch>
        </p:blipFill>
        <p:spPr>
          <a:xfrm>
            <a:off x="588303" y="3987690"/>
            <a:ext cx="342900" cy="342900"/>
          </a:xfrm>
          <a:prstGeom prst="rect">
            <a:avLst/>
          </a:prstGeom>
        </p:spPr>
      </p:pic>
      <p:sp>
        <p:nvSpPr>
          <p:cNvPr id="10" name="object 3" descr="Blue rectangle">
            <a:extLst>
              <a:ext uri="{FF2B5EF4-FFF2-40B4-BE49-F238E27FC236}">
                <a16:creationId xmlns:a16="http://schemas.microsoft.com/office/drawing/2014/main" id="{CDEEA71D-C3B3-45BB-A776-D17D92A58127}"/>
              </a:ext>
            </a:extLst>
          </p:cNvPr>
          <p:cNvSpPr/>
          <p:nvPr/>
        </p:nvSpPr>
        <p:spPr>
          <a:xfrm>
            <a:off x="74141" y="67963"/>
            <a:ext cx="12117859" cy="6722074"/>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80000"/>
            </a:schemeClr>
          </a:solidFill>
        </p:spPr>
        <p:txBody>
          <a:bodyPr wrap="square" lIns="0" tIns="0" rIns="0" bIns="0" rtlCol="0"/>
          <a:lstStyle/>
          <a:p>
            <a:endParaRPr lang="en-US" dirty="0"/>
          </a:p>
        </p:txBody>
      </p:sp>
      <p:sp>
        <p:nvSpPr>
          <p:cNvPr id="11" name="Content Placeholder 4">
            <a:extLst>
              <a:ext uri="{FF2B5EF4-FFF2-40B4-BE49-F238E27FC236}">
                <a16:creationId xmlns:a16="http://schemas.microsoft.com/office/drawing/2014/main" id="{D5537408-2125-4CE5-92A7-F7E0FCBA31D0}"/>
              </a:ext>
            </a:extLst>
          </p:cNvPr>
          <p:cNvSpPr txBox="1">
            <a:spLocks/>
          </p:cNvSpPr>
          <p:nvPr/>
        </p:nvSpPr>
        <p:spPr>
          <a:xfrm>
            <a:off x="420096" y="384288"/>
            <a:ext cx="7901867" cy="3946302"/>
          </a:xfrm>
          <a:prstGeom prst="rect">
            <a:avLst/>
          </a:prstGeom>
          <a:solidFill>
            <a:schemeClr val="accent2"/>
          </a:solidFill>
        </p:spPr>
        <p:txBody>
          <a:bodyPr lIns="1548000" tIns="216000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5080" indent="0">
              <a:buFont typeface="Arial" panose="020B0604020202020204" pitchFamily="34" charset="0"/>
              <a:buNone/>
            </a:pPr>
            <a:r>
              <a:rPr lang="en-US" sz="2500" b="1" i="1" spc="70" dirty="0" err="1" smtClean="0">
                <a:solidFill>
                  <a:schemeClr val="bg2">
                    <a:lumMod val="20000"/>
                    <a:lumOff val="80000"/>
                    <a:alpha val="75000"/>
                  </a:schemeClr>
                </a:solidFill>
                <a:cs typeface="Arial"/>
              </a:rPr>
              <a:t>Swarnashee</a:t>
            </a:r>
            <a:r>
              <a:rPr lang="en-US" sz="2500" b="1" i="1" spc="70" dirty="0" smtClean="0">
                <a:solidFill>
                  <a:schemeClr val="bg2">
                    <a:lumMod val="20000"/>
                    <a:lumOff val="80000"/>
                    <a:alpha val="75000"/>
                  </a:schemeClr>
                </a:solidFill>
                <a:cs typeface="Arial"/>
              </a:rPr>
              <a:t> Dutta</a:t>
            </a:r>
          </a:p>
          <a:p>
            <a:pPr marL="0" marR="5080" indent="0">
              <a:buFont typeface="Arial" panose="020B0604020202020204" pitchFamily="34" charset="0"/>
              <a:buNone/>
            </a:pPr>
            <a:r>
              <a:rPr lang="en-US" sz="1800" b="1" i="1" u="sng" spc="70" dirty="0" smtClean="0">
                <a:solidFill>
                  <a:schemeClr val="bg2">
                    <a:lumMod val="20000"/>
                    <a:lumOff val="80000"/>
                    <a:alpha val="75000"/>
                  </a:schemeClr>
                </a:solidFill>
                <a:cs typeface="Arial"/>
                <a:hlinkClick r:id="rId9" tooltip="swarnashreedutta7@gmail.com"/>
              </a:rPr>
              <a:t>swarnashreedutta7@gmail.com</a:t>
            </a:r>
            <a:endParaRPr lang="en-US" sz="1800" b="1" i="1" u="sng" spc="70" dirty="0">
              <a:solidFill>
                <a:schemeClr val="bg2">
                  <a:lumMod val="20000"/>
                  <a:lumOff val="80000"/>
                  <a:alpha val="75000"/>
                </a:schemeClr>
              </a:solidFill>
              <a:cs typeface="Arial"/>
            </a:endParaRPr>
          </a:p>
          <a:p>
            <a:pPr marL="0" indent="0">
              <a:lnSpc>
                <a:spcPct val="125000"/>
              </a:lnSpc>
              <a:buFont typeface="Arial" panose="020B0604020202020204" pitchFamily="34" charset="0"/>
              <a:buNone/>
            </a:pPr>
            <a:endParaRPr lang="en-US" sz="2500" b="1" dirty="0">
              <a:solidFill>
                <a:schemeClr val="bg2">
                  <a:alpha val="50000"/>
                </a:schemeClr>
              </a:solidFill>
            </a:endParaRPr>
          </a:p>
        </p:txBody>
      </p:sp>
      <p:sp>
        <p:nvSpPr>
          <p:cNvPr id="12" name="Title 1">
            <a:extLst>
              <a:ext uri="{FF2B5EF4-FFF2-40B4-BE49-F238E27FC236}">
                <a16:creationId xmlns:a16="http://schemas.microsoft.com/office/drawing/2014/main" id="{1BD43A5E-77DF-44FD-800D-158434A3ABC6}"/>
              </a:ext>
            </a:extLst>
          </p:cNvPr>
          <p:cNvSpPr txBox="1">
            <a:spLocks/>
          </p:cNvSpPr>
          <p:nvPr/>
        </p:nvSpPr>
        <p:spPr>
          <a:xfrm>
            <a:off x="660194" y="741028"/>
            <a:ext cx="8100000" cy="14820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a:lstStyle>
          <a:p>
            <a:r>
              <a:rPr lang="en-US" sz="5000" dirty="0" smtClean="0">
                <a:solidFill>
                  <a:schemeClr val="bg1"/>
                </a:solidFill>
              </a:rPr>
              <a:t>THANK YOU!</a:t>
            </a:r>
            <a:endParaRPr lang="en-US" sz="5000" dirty="0"/>
          </a:p>
        </p:txBody>
      </p:sp>
      <p:pic>
        <p:nvPicPr>
          <p:cNvPr id="13" name="Graphic 7" descr="Person icon">
            <a:extLst>
              <a:ext uri="{FF2B5EF4-FFF2-40B4-BE49-F238E27FC236}">
                <a16:creationId xmlns:a16="http://schemas.microsoft.com/office/drawing/2014/main" id="{AC7339AD-1A2B-4702-8C29-5CFB6D1BBB5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1543470" y="2319300"/>
            <a:ext cx="293715" cy="465709"/>
          </a:xfrm>
          <a:prstGeom prst="rect">
            <a:avLst/>
          </a:prstGeom>
        </p:spPr>
      </p:pic>
      <p:pic>
        <p:nvPicPr>
          <p:cNvPr id="14" name="Graphic 8" descr="Mail icon">
            <a:extLst>
              <a:ext uri="{FF2B5EF4-FFF2-40B4-BE49-F238E27FC236}">
                <a16:creationId xmlns:a16="http://schemas.microsoft.com/office/drawing/2014/main" id="{DE19364B-D5B6-43E8-B6E4-DC0094FA3CDC}"/>
              </a:ext>
            </a:extLst>
          </p:cNvPr>
          <p:cNvPicPr>
            <a:picLocks noChangeAspect="1"/>
          </p:cNvPicPr>
          <p:nvPr/>
        </p:nvPicPr>
        <p:blipFill>
          <a:blip r:embed="rId7">
            <a:extLst>
              <a:ext uri="{96DAC541-7B7A-43D3-8B79-37D633B846F1}">
                <asvg:svgBlip xmlns="" xmlns:asvg="http://schemas.microsoft.com/office/drawing/2016/SVG/main" r:embed="rId10"/>
              </a:ext>
            </a:extLst>
          </a:blip>
          <a:stretch>
            <a:fillRect/>
          </a:stretch>
        </p:blipFill>
        <p:spPr>
          <a:xfrm>
            <a:off x="1494285" y="2980750"/>
            <a:ext cx="342900" cy="342900"/>
          </a:xfrm>
          <a:prstGeom prst="rect">
            <a:avLst/>
          </a:prstGeom>
        </p:spPr>
      </p:pic>
    </p:spTree>
    <p:extLst>
      <p:ext uri="{BB962C8B-B14F-4D97-AF65-F5344CB8AC3E}">
        <p14:creationId xmlns:p14="http://schemas.microsoft.com/office/powerpoint/2010/main" val="1486951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People's hands">
            <a:extLst>
              <a:ext uri="{FF2B5EF4-FFF2-40B4-BE49-F238E27FC236}">
                <a16:creationId xmlns:a16="http://schemas.microsoft.com/office/drawing/2014/main" id="{7D87B918-371C-4B31-9C7A-1D9A08C8A3BB}"/>
              </a:ext>
            </a:extLst>
          </p:cNvPr>
          <p:cNvPicPr>
            <a:picLocks noGrp="1" noChangeAspect="1"/>
          </p:cNvPicPr>
          <p:nvPr>
            <p:ph sz="half" idx="4294967295"/>
          </p:nvPr>
        </p:nvPicPr>
        <p:blipFill rotWithShape="1">
          <a:blip r:embed="rId3">
            <a:extLst>
              <a:ext uri="{28A0092B-C50C-407E-A947-70E740481C1C}">
                <a14:useLocalDpi xmlns:a14="http://schemas.microsoft.com/office/drawing/2010/main" val="0"/>
              </a:ext>
            </a:extLst>
          </a:blip>
          <a:srcRect/>
          <a:stretch/>
        </p:blipFill>
        <p:spPr>
          <a:xfrm>
            <a:off x="1200" y="0"/>
            <a:ext cx="12189600" cy="6856650"/>
          </a:xfrm>
        </p:spPr>
      </p:pic>
      <p:sp>
        <p:nvSpPr>
          <p:cNvPr id="8" name="object 3" descr="Blue rectangle">
            <a:extLst>
              <a:ext uri="{FF2B5EF4-FFF2-40B4-BE49-F238E27FC236}">
                <a16:creationId xmlns:a16="http://schemas.microsoft.com/office/drawing/2014/main" id="{A277388B-76FD-44C4-B506-F8A157E57C65}"/>
              </a:ext>
            </a:extLst>
          </p:cNvPr>
          <p:cNvSpPr/>
          <p:nvPr/>
        </p:nvSpPr>
        <p:spPr>
          <a:xfrm>
            <a:off x="-2" y="0"/>
            <a:ext cx="12192001"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9" name="Oval 8" descr="Beige oval">
            <a:extLst>
              <a:ext uri="{FF2B5EF4-FFF2-40B4-BE49-F238E27FC236}">
                <a16:creationId xmlns:a16="http://schemas.microsoft.com/office/drawing/2014/main" id="{1191A09B-8CB4-416A-B1F9-ABC3B476DE1F}"/>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4D00B79-44BB-4D5F-B51D-2270A854D77A}"/>
              </a:ext>
            </a:extLst>
          </p:cNvPr>
          <p:cNvSpPr>
            <a:spLocks noGrp="1"/>
          </p:cNvSpPr>
          <p:nvPr>
            <p:ph type="title"/>
          </p:nvPr>
        </p:nvSpPr>
        <p:spPr>
          <a:xfrm>
            <a:off x="806116" y="329957"/>
            <a:ext cx="5512306" cy="973282"/>
          </a:xfrm>
          <a:ln w="28575">
            <a:solidFill>
              <a:schemeClr val="tx1"/>
            </a:solidFill>
          </a:ln>
        </p:spPr>
        <p:txBody>
          <a:bodyPr>
            <a:normAutofit/>
          </a:bodyPr>
          <a:lstStyle/>
          <a:p>
            <a:r>
              <a:rPr lang="en-US" sz="6000" dirty="0" smtClean="0">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Narrow" panose="020B0606020202030204" pitchFamily="34" charset="0"/>
              </a:rPr>
              <a:t>CONTENTS</a:t>
            </a:r>
            <a:endParaRPr lang="en-US" sz="540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Narrow" panose="020B0606020202030204" pitchFamily="34" charset="0"/>
            </a:endParaRPr>
          </a:p>
        </p:txBody>
      </p:sp>
      <p:sp>
        <p:nvSpPr>
          <p:cNvPr id="5" name="Slide Number Placeholder 4">
            <a:extLst>
              <a:ext uri="{FF2B5EF4-FFF2-40B4-BE49-F238E27FC236}">
                <a16:creationId xmlns:a16="http://schemas.microsoft.com/office/drawing/2014/main" id="{CDF3C1EE-D9A0-406A-9A3A-75C82527E0DC}"/>
              </a:ext>
            </a:extLst>
          </p:cNvPr>
          <p:cNvSpPr>
            <a:spLocks noGrp="1"/>
          </p:cNvSpPr>
          <p:nvPr>
            <p:ph type="sldNum" sz="quarter" idx="12"/>
          </p:nvPr>
        </p:nvSpPr>
        <p:spPr/>
        <p:txBody>
          <a:bodyPr/>
          <a:lstStyle/>
          <a:p>
            <a:fld id="{82EE24B5-652C-4DB5-B7C3-B5BBEC1280B1}" type="slidenum">
              <a:rPr lang="en-US" smtClean="0"/>
              <a:t>2</a:t>
            </a:fld>
            <a:endParaRPr lang="en-US" dirty="0"/>
          </a:p>
        </p:txBody>
      </p:sp>
      <p:graphicFrame>
        <p:nvGraphicFramePr>
          <p:cNvPr id="13" name="Content Placeholder 12" descr="Table">
            <a:extLst>
              <a:ext uri="{FF2B5EF4-FFF2-40B4-BE49-F238E27FC236}">
                <a16:creationId xmlns:a16="http://schemas.microsoft.com/office/drawing/2014/main" id="{1D6AB21B-0AB3-44DD-AD8E-D2EDD77DEA42}"/>
              </a:ext>
            </a:extLst>
          </p:cNvPr>
          <p:cNvGraphicFramePr>
            <a:graphicFrameLocks noGrp="1"/>
          </p:cNvGraphicFramePr>
          <p:nvPr>
            <p:ph sz="half" idx="4294967295"/>
            <p:extLst>
              <p:ext uri="{D42A27DB-BD31-4B8C-83A1-F6EECF244321}">
                <p14:modId xmlns:p14="http://schemas.microsoft.com/office/powerpoint/2010/main" val="3708185016"/>
              </p:ext>
            </p:extLst>
          </p:nvPr>
        </p:nvGraphicFramePr>
        <p:xfrm>
          <a:off x="-1" y="1861751"/>
          <a:ext cx="12192002" cy="2834216"/>
        </p:xfrm>
        <a:graphic>
          <a:graphicData uri="http://schemas.openxmlformats.org/drawingml/2006/table">
            <a:tbl>
              <a:tblPr firstRow="1" bandRow="1">
                <a:effectLst>
                  <a:innerShdw blurRad="114300">
                    <a:prstClr val="black"/>
                  </a:innerShdw>
                </a:effectLst>
                <a:tableStyleId>{18603FDC-E32A-4AB5-989C-0864C3EAD2B8}</a:tableStyleId>
              </a:tblPr>
              <a:tblGrid>
                <a:gridCol w="2438400">
                  <a:extLst>
                    <a:ext uri="{9D8B030D-6E8A-4147-A177-3AD203B41FA5}">
                      <a16:colId xmlns:a16="http://schemas.microsoft.com/office/drawing/2014/main" val="3572385518"/>
                    </a:ext>
                  </a:extLst>
                </a:gridCol>
                <a:gridCol w="2438400">
                  <a:extLst>
                    <a:ext uri="{9D8B030D-6E8A-4147-A177-3AD203B41FA5}">
                      <a16:colId xmlns:a16="http://schemas.microsoft.com/office/drawing/2014/main" val="1440817424"/>
                    </a:ext>
                  </a:extLst>
                </a:gridCol>
                <a:gridCol w="2438402">
                  <a:extLst>
                    <a:ext uri="{9D8B030D-6E8A-4147-A177-3AD203B41FA5}">
                      <a16:colId xmlns:a16="http://schemas.microsoft.com/office/drawing/2014/main" val="1835666774"/>
                    </a:ext>
                  </a:extLst>
                </a:gridCol>
                <a:gridCol w="2438400">
                  <a:extLst>
                    <a:ext uri="{9D8B030D-6E8A-4147-A177-3AD203B41FA5}">
                      <a16:colId xmlns:a16="http://schemas.microsoft.com/office/drawing/2014/main" val="3312468757"/>
                    </a:ext>
                  </a:extLst>
                </a:gridCol>
                <a:gridCol w="2438400">
                  <a:extLst>
                    <a:ext uri="{9D8B030D-6E8A-4147-A177-3AD203B41FA5}">
                      <a16:colId xmlns:a16="http://schemas.microsoft.com/office/drawing/2014/main" val="388103177"/>
                    </a:ext>
                  </a:extLst>
                </a:gridCol>
              </a:tblGrid>
              <a:tr h="1622854">
                <a:tc>
                  <a:txBody>
                    <a:bodyPr/>
                    <a:lstStyle/>
                    <a:p>
                      <a:pPr algn="ctr"/>
                      <a:r>
                        <a:rPr lang="en-US" sz="2400" b="1" dirty="0" smtClean="0">
                          <a:solidFill>
                            <a:schemeClr val="bg1"/>
                          </a:solidFill>
                          <a:latin typeface="Courier New" panose="02070309020205020404" pitchFamily="49" charset="0"/>
                          <a:cs typeface="Courier New" panose="02070309020205020404" pitchFamily="49" charset="0"/>
                        </a:rPr>
                        <a:t>IDEA</a:t>
                      </a:r>
                      <a:r>
                        <a:rPr lang="en-US" sz="2400" b="1" baseline="0" dirty="0" smtClean="0">
                          <a:solidFill>
                            <a:schemeClr val="bg1"/>
                          </a:solidFill>
                          <a:latin typeface="Courier New" panose="02070309020205020404" pitchFamily="49" charset="0"/>
                          <a:cs typeface="Courier New" panose="02070309020205020404" pitchFamily="49" charset="0"/>
                        </a:rPr>
                        <a:t> BEHIND THE ANALYSIS</a:t>
                      </a:r>
                      <a:endParaRPr lang="en-US" sz="2400" b="1" dirty="0">
                        <a:solidFill>
                          <a:schemeClr val="bg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smtClean="0">
                          <a:solidFill>
                            <a:schemeClr val="bg1"/>
                          </a:solidFill>
                          <a:latin typeface="Courier New" panose="02070309020205020404" pitchFamily="49" charset="0"/>
                          <a:cs typeface="Courier New" panose="02070309020205020404" pitchFamily="49" charset="0"/>
                        </a:rPr>
                        <a:t>OBJECTIVES</a:t>
                      </a:r>
                      <a:endParaRPr lang="en-US" sz="2400" b="1" dirty="0">
                        <a:solidFill>
                          <a:schemeClr val="bg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dirty="0" smtClean="0">
                          <a:solidFill>
                            <a:schemeClr val="bg1"/>
                          </a:solidFill>
                          <a:latin typeface="Courier New" panose="02070309020205020404" pitchFamily="49" charset="0"/>
                          <a:cs typeface="Courier New" panose="02070309020205020404" pitchFamily="49" charset="0"/>
                        </a:rPr>
                        <a:t>OUTLOOK</a:t>
                      </a:r>
                      <a:r>
                        <a:rPr lang="en-US" sz="2400" b="1" baseline="0" dirty="0" smtClean="0">
                          <a:solidFill>
                            <a:schemeClr val="bg1"/>
                          </a:solidFill>
                          <a:latin typeface="Courier New" panose="02070309020205020404" pitchFamily="49" charset="0"/>
                          <a:cs typeface="Courier New" panose="02070309020205020404" pitchFamily="49" charset="0"/>
                        </a:rPr>
                        <a:t> OF DATA</a:t>
                      </a:r>
                      <a:endParaRPr lang="en-US" sz="2400" b="1" dirty="0">
                        <a:solidFill>
                          <a:schemeClr val="bg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b="1" dirty="0" smtClean="0">
                          <a:solidFill>
                            <a:schemeClr val="bg1"/>
                          </a:solidFill>
                          <a:latin typeface="Courier New" panose="02070309020205020404" pitchFamily="49" charset="0"/>
                          <a:cs typeface="Courier New" panose="02070309020205020404" pitchFamily="49" charset="0"/>
                        </a:rPr>
                        <a:t>DATA</a:t>
                      </a:r>
                      <a:r>
                        <a:rPr lang="en-US" sz="2400" b="1" baseline="0" dirty="0" smtClean="0">
                          <a:solidFill>
                            <a:schemeClr val="bg1"/>
                          </a:solidFill>
                          <a:latin typeface="Courier New" panose="02070309020205020404" pitchFamily="49" charset="0"/>
                          <a:cs typeface="Courier New" panose="02070309020205020404" pitchFamily="49" charset="0"/>
                        </a:rPr>
                        <a:t> PROCESSING STEP</a:t>
                      </a:r>
                      <a:endParaRPr lang="en-US" sz="2400" b="1" dirty="0">
                        <a:solidFill>
                          <a:schemeClr val="bg1"/>
                        </a:solidFill>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smtClean="0">
                          <a:solidFill>
                            <a:schemeClr val="bg1"/>
                          </a:solidFill>
                          <a:latin typeface="Courier New" panose="02070309020205020404" pitchFamily="49" charset="0"/>
                          <a:cs typeface="Courier New" panose="02070309020205020404" pitchFamily="49" charset="0"/>
                        </a:rPr>
                        <a:t>CONDITONAL FORMATTING,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88120738"/>
                  </a:ext>
                </a:extLst>
              </a:tr>
              <a:tr h="121136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kern="1200" spc="-25" dirty="0" smtClean="0">
                          <a:solidFill>
                            <a:schemeClr val="bg1"/>
                          </a:solidFill>
                          <a:latin typeface="Courier New" panose="02070309020205020404" pitchFamily="49" charset="0"/>
                          <a:cs typeface="Courier New" panose="02070309020205020404" pitchFamily="49" charset="0"/>
                        </a:rPr>
                        <a:t>BUSINESS</a:t>
                      </a:r>
                      <a:r>
                        <a:rPr lang="en-US" sz="2000" b="1" kern="1200" spc="-25" baseline="0" dirty="0" smtClean="0">
                          <a:solidFill>
                            <a:schemeClr val="bg1"/>
                          </a:solidFill>
                          <a:latin typeface="Courier New" panose="02070309020205020404" pitchFamily="49" charset="0"/>
                          <a:cs typeface="Courier New" panose="02070309020205020404" pitchFamily="49" charset="0"/>
                        </a:rPr>
                        <a:t> INSIGHTS</a:t>
                      </a:r>
                      <a:endParaRPr lang="en-US" sz="2000" b="1" i="1" kern="1200" spc="-25" dirty="0">
                        <a:solidFill>
                          <a:schemeClr val="bg1"/>
                        </a:solidFill>
                        <a:latin typeface="Courier New" panose="02070309020205020404" pitchFamily="49" charset="0"/>
                        <a:ea typeface="+mn-ea"/>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kern="1200" spc="-25" dirty="0" smtClean="0">
                          <a:solidFill>
                            <a:schemeClr val="bg1"/>
                          </a:solidFill>
                          <a:latin typeface="Courier New" panose="02070309020205020404" pitchFamily="49" charset="0"/>
                          <a:cs typeface="Courier New" panose="02070309020205020404" pitchFamily="49" charset="0"/>
                        </a:rPr>
                        <a:t>FINDINGS</a:t>
                      </a:r>
                      <a:r>
                        <a:rPr lang="en-US" sz="2000" b="1" kern="1200" spc="-25" baseline="0" dirty="0" smtClean="0">
                          <a:solidFill>
                            <a:schemeClr val="bg1"/>
                          </a:solidFill>
                          <a:latin typeface="Courier New" panose="02070309020205020404" pitchFamily="49" charset="0"/>
                          <a:cs typeface="Courier New" panose="02070309020205020404" pitchFamily="49" charset="0"/>
                        </a:rPr>
                        <a:t> FROM ANALYSIS</a:t>
                      </a:r>
                      <a:endParaRPr lang="en-US" sz="2000" b="1" i="1" kern="1200" spc="-25" dirty="0">
                        <a:solidFill>
                          <a:schemeClr val="bg1"/>
                        </a:solidFill>
                        <a:latin typeface="Courier New" panose="02070309020205020404" pitchFamily="49" charset="0"/>
                        <a:ea typeface="+mn-ea"/>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kern="1200" spc="-25" dirty="0" smtClean="0">
                          <a:solidFill>
                            <a:schemeClr val="bg1"/>
                          </a:solidFill>
                          <a:latin typeface="Courier New" panose="02070309020205020404" pitchFamily="49" charset="0"/>
                          <a:cs typeface="Courier New" panose="02070309020205020404" pitchFamily="49" charset="0"/>
                        </a:rPr>
                        <a:t>GLIMPSE</a:t>
                      </a:r>
                      <a:r>
                        <a:rPr lang="en-US" sz="2000" b="1" kern="1200" spc="-25" baseline="0" dirty="0" smtClean="0">
                          <a:solidFill>
                            <a:schemeClr val="bg1"/>
                          </a:solidFill>
                          <a:latin typeface="Courier New" panose="02070309020205020404" pitchFamily="49" charset="0"/>
                          <a:cs typeface="Courier New" panose="02070309020205020404" pitchFamily="49" charset="0"/>
                        </a:rPr>
                        <a:t> OF FINAL DASHBOARD</a:t>
                      </a:r>
                      <a:endParaRPr lang="en-US" sz="2000" b="1" i="1" kern="1200" spc="-25" dirty="0">
                        <a:solidFill>
                          <a:schemeClr val="bg1"/>
                        </a:solidFill>
                        <a:latin typeface="Courier New" panose="02070309020205020404" pitchFamily="49" charset="0"/>
                        <a:ea typeface="+mn-ea"/>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kern="1200" spc="-25" baseline="0" dirty="0" smtClean="0">
                          <a:solidFill>
                            <a:schemeClr val="bg1"/>
                          </a:solidFill>
                          <a:latin typeface="Courier New" panose="02070309020205020404" pitchFamily="49" charset="0"/>
                          <a:cs typeface="Courier New" panose="02070309020205020404" pitchFamily="49" charset="0"/>
                        </a:rPr>
                        <a:t>CHARTS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kern="1200" spc="-25" baseline="0" dirty="0" smtClean="0">
                          <a:solidFill>
                            <a:schemeClr val="bg1"/>
                          </a:solidFill>
                          <a:latin typeface="Courier New" panose="02070309020205020404" pitchFamily="49" charset="0"/>
                          <a:cs typeface="Courier New" panose="02070309020205020404" pitchFamily="49" charset="0"/>
                        </a:rPr>
                        <a:t>PIVOT</a:t>
                      </a:r>
                      <a:endParaRPr lang="en-US" sz="2000" b="1" i="1" kern="1200" spc="-25" dirty="0">
                        <a:solidFill>
                          <a:schemeClr val="bg1"/>
                        </a:solidFill>
                        <a:latin typeface="Courier New" panose="02070309020205020404" pitchFamily="49" charset="0"/>
                        <a:ea typeface="+mn-ea"/>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kern="1200" spc="-25" dirty="0" smtClean="0">
                          <a:solidFill>
                            <a:schemeClr val="bg1"/>
                          </a:solidFill>
                          <a:latin typeface="Courier New" panose="02070309020205020404" pitchFamily="49" charset="0"/>
                          <a:cs typeface="Courier New" panose="02070309020205020404" pitchFamily="49" charset="0"/>
                        </a:rPr>
                        <a:t>IF</a:t>
                      </a:r>
                      <a:r>
                        <a:rPr lang="en-US" sz="2000" b="1" kern="1200" spc="-25" baseline="0" dirty="0" smtClean="0">
                          <a:solidFill>
                            <a:schemeClr val="bg1"/>
                          </a:solidFill>
                          <a:latin typeface="Courier New" panose="02070309020205020404" pitchFamily="49" charset="0"/>
                          <a:cs typeface="Courier New" panose="02070309020205020404" pitchFamily="49" charset="0"/>
                        </a:rPr>
                        <a:t> FUNCTION</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kern="1200" spc="-25" baseline="0" dirty="0" smtClean="0">
                          <a:solidFill>
                            <a:schemeClr val="bg1"/>
                          </a:solidFill>
                          <a:latin typeface="Courier New" panose="02070309020205020404" pitchFamily="49" charset="0"/>
                          <a:cs typeface="Courier New" panose="02070309020205020404" pitchFamily="49" charset="0"/>
                        </a:rPr>
                        <a:t>VLOOKUP</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kern="1200" spc="-25" baseline="0" dirty="0" smtClean="0">
                          <a:solidFill>
                            <a:schemeClr val="bg1"/>
                          </a:solidFill>
                          <a:latin typeface="Courier New" panose="02070309020205020404" pitchFamily="49" charset="0"/>
                          <a:cs typeface="Courier New" panose="02070309020205020404" pitchFamily="49" charset="0"/>
                        </a:rPr>
                        <a:t>DATA VALIDATION</a:t>
                      </a:r>
                      <a:endParaRPr lang="en-US" sz="2000" b="1" i="1" kern="1200" spc="-25" baseline="0" dirty="0" smtClean="0">
                        <a:solidFill>
                          <a:schemeClr val="bg1"/>
                        </a:solidFill>
                        <a:latin typeface="Courier New" panose="02070309020205020404" pitchFamily="49" charset="0"/>
                        <a:ea typeface="+mn-ea"/>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5001753"/>
                  </a:ext>
                </a:extLst>
              </a:tr>
            </a:tbl>
          </a:graphicData>
        </a:graphic>
      </p:graphicFrame>
      <p:cxnSp>
        <p:nvCxnSpPr>
          <p:cNvPr id="10" name="Straight Connector 9" descr="Line">
            <a:extLst>
              <a:ext uri="{FF2B5EF4-FFF2-40B4-BE49-F238E27FC236}">
                <a16:creationId xmlns:a16="http://schemas.microsoft.com/office/drawing/2014/main" id="{4C3F4FC5-0C01-4592-9483-D476EA2BDF93}"/>
              </a:ext>
            </a:extLst>
          </p:cNvPr>
          <p:cNvCxnSpPr/>
          <p:nvPr/>
        </p:nvCxnSpPr>
        <p:spPr>
          <a:xfrm>
            <a:off x="6096000" y="4124378"/>
            <a:ext cx="0" cy="39600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p:nvPr/>
        </p:nvCxnSpPr>
        <p:spPr>
          <a:xfrm>
            <a:off x="10857470" y="2570205"/>
            <a:ext cx="8238" cy="8587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p:cNvCxnSpPr/>
          <p:nvPr/>
        </p:nvCxnSpPr>
        <p:spPr>
          <a:xfrm flipH="1">
            <a:off x="7298724" y="4308389"/>
            <a:ext cx="84849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p:cNvCxnSpPr/>
          <p:nvPr/>
        </p:nvCxnSpPr>
        <p:spPr>
          <a:xfrm>
            <a:off x="1762897" y="2999602"/>
            <a:ext cx="67550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p:cNvCxnSpPr/>
          <p:nvPr/>
        </p:nvCxnSpPr>
        <p:spPr>
          <a:xfrm flipH="1">
            <a:off x="2438400" y="4250724"/>
            <a:ext cx="113682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p:cNvCxnSpPr/>
          <p:nvPr/>
        </p:nvCxnSpPr>
        <p:spPr>
          <a:xfrm flipV="1">
            <a:off x="4865043" y="3105665"/>
            <a:ext cx="1115627" cy="823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263215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C5720-51D4-4632-91CD-936B8AB96750}"/>
              </a:ext>
            </a:extLst>
          </p:cNvPr>
          <p:cNvSpPr>
            <a:spLocks noGrp="1"/>
          </p:cNvSpPr>
          <p:nvPr>
            <p:ph type="title"/>
          </p:nvPr>
        </p:nvSpPr>
        <p:spPr>
          <a:xfrm>
            <a:off x="6207698" y="2331086"/>
            <a:ext cx="5165558" cy="833856"/>
          </a:xfrm>
        </p:spPr>
        <p:txBody>
          <a:bodyPr>
            <a:normAutofit fontScale="90000"/>
          </a:bodyPr>
          <a:lstStyle/>
          <a:p>
            <a:r>
              <a:rPr lang="en-US" dirty="0" smtClean="0">
                <a:solidFill>
                  <a:schemeClr val="bg1"/>
                </a:solidFill>
                <a:latin typeface="Gill Sans MT" panose="020B0502020104020203" pitchFamily="34" charset="0"/>
              </a:rPr>
              <a:t>IDEA OF  THIS ANALYSIS</a:t>
            </a:r>
            <a:endParaRPr lang="en-US" dirty="0">
              <a:latin typeface="Gill Sans MT" panose="020B0502020104020203" pitchFamily="34" charset="0"/>
            </a:endParaRPr>
          </a:p>
        </p:txBody>
      </p:sp>
      <p:sp>
        <p:nvSpPr>
          <p:cNvPr id="3" name="Slide Number Placeholder 2">
            <a:extLst>
              <a:ext uri="{FF2B5EF4-FFF2-40B4-BE49-F238E27FC236}">
                <a16:creationId xmlns:a16="http://schemas.microsoft.com/office/drawing/2014/main" id="{24D506CC-0185-443E-82C7-1600C21D6E91}"/>
              </a:ext>
            </a:extLst>
          </p:cNvPr>
          <p:cNvSpPr>
            <a:spLocks noGrp="1"/>
          </p:cNvSpPr>
          <p:nvPr>
            <p:ph type="sldNum" sz="quarter" idx="12"/>
          </p:nvPr>
        </p:nvSpPr>
        <p:spPr/>
        <p:txBody>
          <a:bodyPr/>
          <a:lstStyle/>
          <a:p>
            <a:fld id="{82EE24B5-652C-4DB5-B7C3-B5BBEC1280B1}" type="slidenum">
              <a:rPr lang="en-US" smtClean="0"/>
              <a:t>3</a:t>
            </a:fld>
            <a:endParaRPr lang="en-US" dirty="0"/>
          </a:p>
        </p:txBody>
      </p:sp>
      <p:sp>
        <p:nvSpPr>
          <p:cNvPr id="9" name="Content Placeholder 3">
            <a:extLst>
              <a:ext uri="{FF2B5EF4-FFF2-40B4-BE49-F238E27FC236}">
                <a16:creationId xmlns:a16="http://schemas.microsoft.com/office/drawing/2014/main" id="{E7A818AB-B120-41D5-88A6-933AB9CAAE68}"/>
              </a:ext>
            </a:extLst>
          </p:cNvPr>
          <p:cNvSpPr txBox="1">
            <a:spLocks/>
          </p:cNvSpPr>
          <p:nvPr/>
        </p:nvSpPr>
        <p:spPr>
          <a:xfrm>
            <a:off x="6188242" y="3217631"/>
            <a:ext cx="5181600" cy="1603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00" i="1" spc="-25" dirty="0">
              <a:solidFill>
                <a:schemeClr val="bg2">
                  <a:lumMod val="20000"/>
                  <a:lumOff val="80000"/>
                </a:schemeClr>
              </a:solidFill>
              <a:latin typeface="Arial"/>
              <a:cs typeface="Arial"/>
            </a:endParaRPr>
          </a:p>
        </p:txBody>
      </p:sp>
      <p:pic>
        <p:nvPicPr>
          <p:cNvPr id="12" name="Content Placeholder 13" descr="People look at the document">
            <a:extLst>
              <a:ext uri="{FF2B5EF4-FFF2-40B4-BE49-F238E27FC236}">
                <a16:creationId xmlns:a16="http://schemas.microsoft.com/office/drawing/2014/main" id="{3473867A-FBFD-45C7-BD5B-FDE711A8EC8C}"/>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57665" y="0"/>
            <a:ext cx="12249665" cy="6858000"/>
          </a:xfrm>
          <a:prstGeom prst="rect">
            <a:avLst/>
          </a:prstGeom>
        </p:spPr>
      </p:pic>
      <p:sp>
        <p:nvSpPr>
          <p:cNvPr id="14" name="object 3" descr="People with documents">
            <a:extLst>
              <a:ext uri="{FF2B5EF4-FFF2-40B4-BE49-F238E27FC236}">
                <a16:creationId xmlns:a16="http://schemas.microsoft.com/office/drawing/2014/main" id="{0CA2E80D-F3EC-4A5F-8E65-56FEA206EE0F}"/>
              </a:ext>
            </a:extLst>
          </p:cNvPr>
          <p:cNvSpPr/>
          <p:nvPr/>
        </p:nvSpPr>
        <p:spPr>
          <a:xfrm>
            <a:off x="-57667" y="0"/>
            <a:ext cx="12190729" cy="6783859"/>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15" name="Subtitle 2">
            <a:extLst>
              <a:ext uri="{FF2B5EF4-FFF2-40B4-BE49-F238E27FC236}">
                <a16:creationId xmlns:a16="http://schemas.microsoft.com/office/drawing/2014/main" id="{2F8CF06A-B594-4BA2-8B1E-D649096D742F}"/>
              </a:ext>
            </a:extLst>
          </p:cNvPr>
          <p:cNvSpPr txBox="1">
            <a:spLocks/>
          </p:cNvSpPr>
          <p:nvPr/>
        </p:nvSpPr>
        <p:spPr>
          <a:xfrm>
            <a:off x="-57667" y="2774340"/>
            <a:ext cx="8937306" cy="3229296"/>
          </a:xfrm>
          <a:prstGeom prst="roundRect">
            <a:avLst/>
          </a:prstGeom>
          <a:solidFill>
            <a:schemeClr val="accent2">
              <a:alpha val="90000"/>
            </a:schemeClr>
          </a:solidFill>
          <a:ln w="28575">
            <a:solidFill>
              <a:schemeClr val="accent2">
                <a:lumMod val="75000"/>
              </a:schemeClr>
            </a:solidFill>
          </a:ln>
        </p:spPr>
        <p:txBody>
          <a:bodyPr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spc="65" dirty="0" smtClean="0">
                <a:solidFill>
                  <a:schemeClr val="bg1"/>
                </a:solidFill>
                <a:latin typeface="Courier New" panose="02070309020205020404" pitchFamily="49" charset="0"/>
                <a:cs typeface="Courier New" panose="02070309020205020404" pitchFamily="49" charset="0"/>
              </a:rPr>
              <a:t>This Analytical study is based on the Performance of employees in different departments.</a:t>
            </a:r>
          </a:p>
          <a:p>
            <a:pPr marL="0" indent="0" algn="just">
              <a:buNone/>
            </a:pPr>
            <a:r>
              <a:rPr lang="en-US" sz="2400" spc="65" dirty="0" smtClean="0">
                <a:solidFill>
                  <a:schemeClr val="bg1"/>
                </a:solidFill>
                <a:latin typeface="Courier New" panose="02070309020205020404" pitchFamily="49" charset="0"/>
                <a:cs typeface="Courier New" panose="02070309020205020404" pitchFamily="49" charset="0"/>
              </a:rPr>
              <a:t>Here I try to Analysis department wise number of employees and their performance on the basis of the ratings and the Experience they have gained in the past working years on their particular field and their salary hike etc.</a:t>
            </a:r>
            <a:endParaRPr lang="en-US" sz="2400" spc="65" dirty="0">
              <a:solidFill>
                <a:schemeClr val="bg1"/>
              </a:solidFill>
              <a:latin typeface="Courier New" panose="02070309020205020404" pitchFamily="49" charset="0"/>
              <a:cs typeface="Courier New" panose="02070309020205020404" pitchFamily="49" charset="0"/>
            </a:endParaRPr>
          </a:p>
        </p:txBody>
      </p:sp>
      <p:sp>
        <p:nvSpPr>
          <p:cNvPr id="13" name="Title 1">
            <a:extLst>
              <a:ext uri="{FF2B5EF4-FFF2-40B4-BE49-F238E27FC236}">
                <a16:creationId xmlns:a16="http://schemas.microsoft.com/office/drawing/2014/main" id="{04D00B79-44BB-4D5F-B51D-2270A854D77A}"/>
              </a:ext>
            </a:extLst>
          </p:cNvPr>
          <p:cNvSpPr txBox="1">
            <a:spLocks/>
          </p:cNvSpPr>
          <p:nvPr/>
        </p:nvSpPr>
        <p:spPr>
          <a:xfrm>
            <a:off x="337751" y="1126999"/>
            <a:ext cx="9053384" cy="1151397"/>
          </a:xfrm>
          <a:prstGeom prst="rect">
            <a:avLst/>
          </a:prstGeom>
          <a:ln w="28575">
            <a:solidFill>
              <a:schemeClr val="tx1"/>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a:lstStyle>
          <a:p>
            <a:r>
              <a:rPr lang="en-US" sz="6000" dirty="0" smtClean="0">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Narrow" panose="020B0606020202030204" pitchFamily="34" charset="0"/>
              </a:rPr>
              <a:t>IDEA BEHIND THE ANALYSIS</a:t>
            </a:r>
            <a:endParaRPr lang="en-US" sz="600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Narrow" panose="020B0606020202030204" pitchFamily="34" charset="0"/>
            </a:endParaRPr>
          </a:p>
        </p:txBody>
      </p:sp>
    </p:spTree>
    <p:extLst>
      <p:ext uri="{BB962C8B-B14F-4D97-AF65-F5344CB8AC3E}">
        <p14:creationId xmlns:p14="http://schemas.microsoft.com/office/powerpoint/2010/main" val="1793949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Two men look at a plan">
            <a:extLst>
              <a:ext uri="{FF2B5EF4-FFF2-40B4-BE49-F238E27FC236}">
                <a16:creationId xmlns:a16="http://schemas.microsoft.com/office/drawing/2014/main" id="{97D2A81D-F7D1-4144-9EC5-03531DC5260D}"/>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tretch>
            <a:fillRect/>
          </a:stretch>
        </p:blipFill>
        <p:spPr>
          <a:xfrm>
            <a:off x="78324" y="1"/>
            <a:ext cx="12113676" cy="6815682"/>
          </a:xfrm>
        </p:spPr>
      </p:pic>
      <p:sp>
        <p:nvSpPr>
          <p:cNvPr id="14" name="Oval 13" descr="Beige oval">
            <a:extLst>
              <a:ext uri="{FF2B5EF4-FFF2-40B4-BE49-F238E27FC236}">
                <a16:creationId xmlns:a16="http://schemas.microsoft.com/office/drawing/2014/main" id="{B8809DE3-0F1D-442A-8935-B40AD580864B}"/>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77C2D5CA-E2DA-4224-B2BC-C872D2EF6596}"/>
              </a:ext>
            </a:extLst>
          </p:cNvPr>
          <p:cNvSpPr>
            <a:spLocks noGrp="1"/>
          </p:cNvSpPr>
          <p:nvPr>
            <p:ph type="sldNum" sz="quarter" idx="12"/>
          </p:nvPr>
        </p:nvSpPr>
        <p:spPr/>
        <p:txBody>
          <a:bodyPr/>
          <a:lstStyle/>
          <a:p>
            <a:fld id="{82EE24B5-652C-4DB5-B7C3-B5BBEC1280B1}" type="slidenum">
              <a:rPr lang="en-US" smtClean="0"/>
              <a:t>4</a:t>
            </a:fld>
            <a:endParaRPr lang="en-US" dirty="0"/>
          </a:p>
        </p:txBody>
      </p:sp>
      <p:sp>
        <p:nvSpPr>
          <p:cNvPr id="17" name="object 3" descr="Blue rectangle">
            <a:extLst>
              <a:ext uri="{FF2B5EF4-FFF2-40B4-BE49-F238E27FC236}">
                <a16:creationId xmlns:a16="http://schemas.microsoft.com/office/drawing/2014/main" id="{A277388B-76FD-44C4-B506-F8A157E57C65}"/>
              </a:ext>
            </a:extLst>
          </p:cNvPr>
          <p:cNvSpPr/>
          <p:nvPr/>
        </p:nvSpPr>
        <p:spPr>
          <a:xfrm>
            <a:off x="0" y="0"/>
            <a:ext cx="12192000" cy="6815682"/>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a:ln w="12700">
            <a:solidFill>
              <a:schemeClr val="tx1"/>
            </a:solidFill>
          </a:ln>
        </p:spPr>
        <p:txBody>
          <a:bodyPr wrap="square" lIns="0" tIns="0" rIns="0" bIns="0" rtlCol="0"/>
          <a:lstStyle/>
          <a:p>
            <a:endParaRPr lang="en-US" sz="6000" dirty="0" smtClean="0">
              <a:solidFill>
                <a:schemeClr val="bg1"/>
              </a:solidFill>
              <a:latin typeface="Arial Narrow" panose="020B0606020202030204" pitchFamily="34" charset="0"/>
            </a:endParaRPr>
          </a:p>
        </p:txBody>
      </p:sp>
      <p:sp>
        <p:nvSpPr>
          <p:cNvPr id="23" name="object 3" descr="Beige rectangle">
            <a:extLst>
              <a:ext uri="{FF2B5EF4-FFF2-40B4-BE49-F238E27FC236}">
                <a16:creationId xmlns:a16="http://schemas.microsoft.com/office/drawing/2014/main" id="{C6CF32E2-A869-4259-A659-5EEE6BDA3B59}"/>
              </a:ext>
            </a:extLst>
          </p:cNvPr>
          <p:cNvSpPr/>
          <p:nvPr/>
        </p:nvSpPr>
        <p:spPr>
          <a:xfrm>
            <a:off x="96323" y="2575577"/>
            <a:ext cx="1620000" cy="540000"/>
          </a:xfrm>
          <a:prstGeom prst="rightArrow">
            <a:avLst/>
          </a:prstGeom>
          <a:solidFill>
            <a:schemeClr val="accent1"/>
          </a:solidFill>
        </p:spPr>
        <p:txBody>
          <a:bodyPr wrap="square" lIns="0" tIns="0" rIns="0" bIns="0" rtlCol="0"/>
          <a:lstStyle/>
          <a:p>
            <a:pPr algn="ctr"/>
            <a:r>
              <a:rPr lang="en-US" b="1" dirty="0" smtClean="0">
                <a:latin typeface="Arial Narrow" panose="020B0606020202030204" pitchFamily="34" charset="0"/>
              </a:rPr>
              <a:t>EXPERIENCE</a:t>
            </a:r>
            <a:endParaRPr lang="en-US" b="1" dirty="0">
              <a:latin typeface="Arial Narrow" panose="020B0606020202030204" pitchFamily="34" charset="0"/>
            </a:endParaRPr>
          </a:p>
        </p:txBody>
      </p:sp>
      <p:sp>
        <p:nvSpPr>
          <p:cNvPr id="24" name="object 3" descr="Beige rectangle">
            <a:extLst>
              <a:ext uri="{FF2B5EF4-FFF2-40B4-BE49-F238E27FC236}">
                <a16:creationId xmlns:a16="http://schemas.microsoft.com/office/drawing/2014/main" id="{C6CF32E2-A869-4259-A659-5EEE6BDA3B59}"/>
              </a:ext>
            </a:extLst>
          </p:cNvPr>
          <p:cNvSpPr/>
          <p:nvPr/>
        </p:nvSpPr>
        <p:spPr>
          <a:xfrm>
            <a:off x="96323" y="3612472"/>
            <a:ext cx="1643887" cy="612000"/>
          </a:xfrm>
          <a:prstGeom prst="rightArrow">
            <a:avLst/>
          </a:prstGeom>
          <a:solidFill>
            <a:schemeClr val="accent1"/>
          </a:solidFill>
        </p:spPr>
        <p:txBody>
          <a:bodyPr wrap="square" lIns="0" tIns="0" rIns="0" bIns="0" rtlCol="0"/>
          <a:lstStyle/>
          <a:p>
            <a:pPr algn="ctr"/>
            <a:r>
              <a:rPr lang="en-US" b="1" dirty="0" smtClean="0">
                <a:latin typeface="Arial Narrow" panose="020B0606020202030204" pitchFamily="34" charset="0"/>
              </a:rPr>
              <a:t>AGE/RATING</a:t>
            </a:r>
            <a:endParaRPr lang="en-US" b="1" dirty="0">
              <a:latin typeface="Arial Narrow" panose="020B0606020202030204" pitchFamily="34" charset="0"/>
            </a:endParaRPr>
          </a:p>
        </p:txBody>
      </p:sp>
      <p:sp>
        <p:nvSpPr>
          <p:cNvPr id="25" name="object 3" descr="Beige rectangle">
            <a:extLst>
              <a:ext uri="{FF2B5EF4-FFF2-40B4-BE49-F238E27FC236}">
                <a16:creationId xmlns:a16="http://schemas.microsoft.com/office/drawing/2014/main" id="{C6CF32E2-A869-4259-A659-5EEE6BDA3B59}"/>
              </a:ext>
            </a:extLst>
          </p:cNvPr>
          <p:cNvSpPr/>
          <p:nvPr/>
        </p:nvSpPr>
        <p:spPr>
          <a:xfrm>
            <a:off x="142280" y="4440195"/>
            <a:ext cx="1597930" cy="612000"/>
          </a:xfrm>
          <a:prstGeom prst="rightArrow">
            <a:avLst/>
          </a:prstGeom>
          <a:solidFill>
            <a:schemeClr val="accent1"/>
          </a:solidFill>
        </p:spPr>
        <p:txBody>
          <a:bodyPr wrap="square" lIns="0" tIns="0" rIns="0" bIns="0" rtlCol="0"/>
          <a:lstStyle/>
          <a:p>
            <a:pPr algn="ctr"/>
            <a:r>
              <a:rPr lang="en-US" b="1" dirty="0" smtClean="0">
                <a:latin typeface="Arial Narrow" panose="020B0606020202030204" pitchFamily="34" charset="0"/>
              </a:rPr>
              <a:t>LOCATION</a:t>
            </a:r>
            <a:endParaRPr lang="en-US" b="1" dirty="0">
              <a:latin typeface="Arial Narrow" panose="020B0606020202030204" pitchFamily="34" charset="0"/>
            </a:endParaRPr>
          </a:p>
        </p:txBody>
      </p:sp>
      <p:sp>
        <p:nvSpPr>
          <p:cNvPr id="33" name="Title 1">
            <a:extLst>
              <a:ext uri="{FF2B5EF4-FFF2-40B4-BE49-F238E27FC236}">
                <a16:creationId xmlns:a16="http://schemas.microsoft.com/office/drawing/2014/main" id="{04D00B79-44BB-4D5F-B51D-2270A854D77A}"/>
              </a:ext>
            </a:extLst>
          </p:cNvPr>
          <p:cNvSpPr>
            <a:spLocks noGrp="1"/>
          </p:cNvSpPr>
          <p:nvPr>
            <p:ph type="title"/>
          </p:nvPr>
        </p:nvSpPr>
        <p:spPr>
          <a:xfrm>
            <a:off x="239535" y="208257"/>
            <a:ext cx="7915923" cy="895613"/>
          </a:xfrm>
          <a:ln w="28575">
            <a:solidFill>
              <a:schemeClr val="tx1"/>
            </a:solidFill>
          </a:ln>
        </p:spPr>
        <p:txBody>
          <a:bodyPr>
            <a:normAutofit fontScale="90000"/>
          </a:bodyPr>
          <a:lstStyle/>
          <a:p>
            <a:r>
              <a:rPr lang="en-US" sz="670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Narrow" panose="020B0606020202030204" pitchFamily="34" charset="0"/>
              </a:rPr>
              <a:t>MAIN OBJECTIVES</a:t>
            </a:r>
            <a:r>
              <a:rPr lang="en-US" sz="5400" dirty="0">
                <a:solidFill>
                  <a:schemeClr val="bg1"/>
                </a:solidFill>
                <a:latin typeface="Arial Narrow" panose="020B0606020202030204" pitchFamily="34" charset="0"/>
              </a:rPr>
              <a:t/>
            </a:r>
            <a:br>
              <a:rPr lang="en-US" sz="5400" dirty="0">
                <a:solidFill>
                  <a:schemeClr val="bg1"/>
                </a:solidFill>
                <a:latin typeface="Arial Narrow" panose="020B0606020202030204" pitchFamily="34" charset="0"/>
              </a:rPr>
            </a:br>
            <a:endParaRPr lang="en-US" sz="5400" dirty="0">
              <a:solidFill>
                <a:schemeClr val="bg1"/>
              </a:solidFill>
              <a:latin typeface="Arial Narrow" panose="020B0606020202030204" pitchFamily="34" charset="0"/>
            </a:endParaRPr>
          </a:p>
        </p:txBody>
      </p:sp>
      <p:sp>
        <p:nvSpPr>
          <p:cNvPr id="35" name="Subtitle 2">
            <a:extLst>
              <a:ext uri="{FF2B5EF4-FFF2-40B4-BE49-F238E27FC236}">
                <a16:creationId xmlns:a16="http://schemas.microsoft.com/office/drawing/2014/main" id="{2F8CF06A-B594-4BA2-8B1E-D649096D742F}"/>
              </a:ext>
            </a:extLst>
          </p:cNvPr>
          <p:cNvSpPr txBox="1">
            <a:spLocks/>
          </p:cNvSpPr>
          <p:nvPr/>
        </p:nvSpPr>
        <p:spPr>
          <a:xfrm>
            <a:off x="1698323" y="1252571"/>
            <a:ext cx="8185906" cy="1060112"/>
          </a:xfrm>
          <a:prstGeom prst="roundRect">
            <a:avLst/>
          </a:prstGeom>
          <a:solidFill>
            <a:schemeClr val="accent2">
              <a:alpha val="90000"/>
            </a:schemeClr>
          </a:solidFill>
        </p:spPr>
        <p:txBody>
          <a:bodyPr anchor="ctr" anchorCtr="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smtClean="0">
              <a:solidFill>
                <a:schemeClr val="accent5">
                  <a:lumMod val="20000"/>
                  <a:lumOff val="80000"/>
                </a:schemeClr>
              </a:solidFill>
              <a:latin typeface="Courier New" panose="02070309020205020404" pitchFamily="49" charset="0"/>
              <a:cs typeface="Courier New" panose="02070309020205020404" pitchFamily="49" charset="0"/>
            </a:endParaRPr>
          </a:p>
          <a:p>
            <a:pPr>
              <a:buFont typeface="Wingdings" panose="05000000000000000000" pitchFamily="2" charset="2"/>
              <a:buChar char="Ø"/>
            </a:pPr>
            <a:r>
              <a:rPr lang="en-US" sz="2100" dirty="0">
                <a:solidFill>
                  <a:schemeClr val="accent5">
                    <a:lumMod val="20000"/>
                    <a:lumOff val="80000"/>
                  </a:schemeClr>
                </a:solidFill>
                <a:latin typeface="Courier New" panose="02070309020205020404" pitchFamily="49" charset="0"/>
                <a:cs typeface="Courier New" panose="02070309020205020404" pitchFamily="49" charset="0"/>
              </a:rPr>
              <a:t>W</a:t>
            </a:r>
            <a:r>
              <a:rPr lang="en-US" sz="2100" dirty="0" smtClean="0">
                <a:solidFill>
                  <a:schemeClr val="accent5">
                    <a:lumMod val="20000"/>
                    <a:lumOff val="80000"/>
                  </a:schemeClr>
                </a:solidFill>
                <a:latin typeface="Courier New" panose="02070309020205020404" pitchFamily="49" charset="0"/>
                <a:cs typeface="Courier New" panose="02070309020205020404" pitchFamily="49" charset="0"/>
              </a:rPr>
              <a:t>hich </a:t>
            </a:r>
            <a:r>
              <a:rPr lang="en-US" sz="2100" dirty="0">
                <a:solidFill>
                  <a:schemeClr val="accent5">
                    <a:lumMod val="20000"/>
                    <a:lumOff val="80000"/>
                  </a:schemeClr>
                </a:solidFill>
                <a:latin typeface="Courier New" panose="02070309020205020404" pitchFamily="49" charset="0"/>
                <a:cs typeface="Courier New" panose="02070309020205020404" pitchFamily="49" charset="0"/>
              </a:rPr>
              <a:t>department has Highest number </a:t>
            </a:r>
            <a:r>
              <a:rPr lang="en-US" sz="2100" dirty="0" smtClean="0">
                <a:solidFill>
                  <a:schemeClr val="accent5">
                    <a:lumMod val="20000"/>
                    <a:lumOff val="80000"/>
                  </a:schemeClr>
                </a:solidFill>
                <a:latin typeface="Courier New" panose="02070309020205020404" pitchFamily="49" charset="0"/>
                <a:cs typeface="Courier New" panose="02070309020205020404" pitchFamily="49" charset="0"/>
              </a:rPr>
              <a:t>of Employees?</a:t>
            </a:r>
          </a:p>
          <a:p>
            <a:pPr>
              <a:buFont typeface="Wingdings" panose="05000000000000000000" pitchFamily="2" charset="2"/>
              <a:buChar char="Ø"/>
            </a:pPr>
            <a:r>
              <a:rPr lang="en-US" sz="2100" dirty="0" smtClean="0">
                <a:solidFill>
                  <a:schemeClr val="accent5">
                    <a:lumMod val="20000"/>
                    <a:lumOff val="80000"/>
                  </a:schemeClr>
                </a:solidFill>
                <a:latin typeface="Courier New" panose="02070309020205020404" pitchFamily="49" charset="0"/>
                <a:cs typeface="Courier New" panose="02070309020205020404" pitchFamily="49" charset="0"/>
              </a:rPr>
              <a:t>From which department Employees are getting higher salary? </a:t>
            </a:r>
          </a:p>
          <a:p>
            <a:pPr>
              <a:buFont typeface="Wingdings" panose="05000000000000000000" pitchFamily="2" charset="2"/>
              <a:buChar char="Ø"/>
            </a:pPr>
            <a:endParaRPr lang="en-US" i="1" spc="65" dirty="0">
              <a:solidFill>
                <a:schemeClr val="accent1"/>
              </a:solidFill>
              <a:latin typeface="Arial"/>
              <a:cs typeface="Arial"/>
            </a:endParaRPr>
          </a:p>
        </p:txBody>
      </p:sp>
      <p:sp>
        <p:nvSpPr>
          <p:cNvPr id="13" name="object 3" descr="Beige rectangle">
            <a:extLst>
              <a:ext uri="{FF2B5EF4-FFF2-40B4-BE49-F238E27FC236}">
                <a16:creationId xmlns:a16="http://schemas.microsoft.com/office/drawing/2014/main" id="{C6CF32E2-A869-4259-A659-5EEE6BDA3B59}"/>
              </a:ext>
            </a:extLst>
          </p:cNvPr>
          <p:cNvSpPr/>
          <p:nvPr/>
        </p:nvSpPr>
        <p:spPr>
          <a:xfrm>
            <a:off x="142280" y="1462050"/>
            <a:ext cx="1620000" cy="540000"/>
          </a:xfrm>
          <a:prstGeom prst="rightArrow">
            <a:avLst/>
          </a:prstGeom>
          <a:solidFill>
            <a:schemeClr val="accent1"/>
          </a:solidFill>
        </p:spPr>
        <p:txBody>
          <a:bodyPr wrap="square" lIns="0" tIns="0" rIns="0" bIns="0" rtlCol="0"/>
          <a:lstStyle/>
          <a:p>
            <a:pPr algn="ctr"/>
            <a:r>
              <a:rPr lang="en-US" b="1" dirty="0" smtClean="0">
                <a:latin typeface="Arial Narrow" panose="020B0606020202030204" pitchFamily="34" charset="0"/>
              </a:rPr>
              <a:t>DEPARTMENT</a:t>
            </a:r>
            <a:endParaRPr lang="en-US" b="1" dirty="0">
              <a:latin typeface="Arial Narrow" panose="020B0606020202030204" pitchFamily="34" charset="0"/>
            </a:endParaRPr>
          </a:p>
        </p:txBody>
      </p:sp>
      <p:sp>
        <p:nvSpPr>
          <p:cNvPr id="15" name="Subtitle 2">
            <a:extLst>
              <a:ext uri="{FF2B5EF4-FFF2-40B4-BE49-F238E27FC236}">
                <a16:creationId xmlns:a16="http://schemas.microsoft.com/office/drawing/2014/main" id="{2F8CF06A-B594-4BA2-8B1E-D649096D742F}"/>
              </a:ext>
            </a:extLst>
          </p:cNvPr>
          <p:cNvSpPr txBox="1">
            <a:spLocks/>
          </p:cNvSpPr>
          <p:nvPr/>
        </p:nvSpPr>
        <p:spPr>
          <a:xfrm>
            <a:off x="1721676" y="2356441"/>
            <a:ext cx="9168746" cy="1072560"/>
          </a:xfrm>
          <a:prstGeom prst="roundRect">
            <a:avLst/>
          </a:prstGeom>
          <a:solidFill>
            <a:schemeClr val="accent2">
              <a:alpha val="90000"/>
            </a:schemeClr>
          </a:solidFill>
        </p:spPr>
        <p:txBody>
          <a:bodyPr anchor="ctr" anchorCtr="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endParaRPr lang="en-US" sz="2000" dirty="0" smtClean="0">
              <a:solidFill>
                <a:schemeClr val="accent5">
                  <a:lumMod val="20000"/>
                  <a:lumOff val="80000"/>
                </a:schemeClr>
              </a:solidFill>
              <a:latin typeface="Courier New" panose="02070309020205020404" pitchFamily="49" charset="0"/>
              <a:cs typeface="Courier New" panose="02070309020205020404" pitchFamily="49" charset="0"/>
            </a:endParaRPr>
          </a:p>
          <a:p>
            <a:pPr>
              <a:buFont typeface="Wingdings" panose="05000000000000000000" pitchFamily="2" charset="2"/>
              <a:buChar char="Ø"/>
            </a:pPr>
            <a:r>
              <a:rPr lang="en-US" sz="7200" dirty="0">
                <a:solidFill>
                  <a:schemeClr val="bg1"/>
                </a:solidFill>
                <a:latin typeface="Courier New" panose="02070309020205020404" pitchFamily="49" charset="0"/>
                <a:cs typeface="Courier New" panose="02070309020205020404" pitchFamily="49" charset="0"/>
              </a:rPr>
              <a:t>Up to how much years of experienced </a:t>
            </a:r>
            <a:r>
              <a:rPr lang="en-US" sz="7200" dirty="0" smtClean="0">
                <a:solidFill>
                  <a:schemeClr val="bg1"/>
                </a:solidFill>
                <a:latin typeface="Courier New" panose="02070309020205020404" pitchFamily="49" charset="0"/>
                <a:cs typeface="Courier New" panose="02070309020205020404" pitchFamily="49" charset="0"/>
              </a:rPr>
              <a:t>employee get higher salary? </a:t>
            </a:r>
          </a:p>
          <a:p>
            <a:pPr>
              <a:buFont typeface="Wingdings" panose="05000000000000000000" pitchFamily="2" charset="2"/>
              <a:buChar char="Ø"/>
            </a:pPr>
            <a:r>
              <a:rPr lang="en-US" sz="7200" dirty="0" smtClean="0">
                <a:solidFill>
                  <a:schemeClr val="bg1"/>
                </a:solidFill>
                <a:latin typeface="Courier New" panose="02070309020205020404" pitchFamily="49" charset="0"/>
                <a:cs typeface="Courier New" panose="02070309020205020404" pitchFamily="49" charset="0"/>
              </a:rPr>
              <a:t>Does </a:t>
            </a:r>
            <a:r>
              <a:rPr lang="en-US" sz="7200" dirty="0">
                <a:solidFill>
                  <a:schemeClr val="bg1"/>
                </a:solidFill>
                <a:latin typeface="Courier New" panose="02070309020205020404" pitchFamily="49" charset="0"/>
                <a:cs typeface="Courier New" panose="02070309020205020404" pitchFamily="49" charset="0"/>
              </a:rPr>
              <a:t>Experienced </a:t>
            </a:r>
            <a:r>
              <a:rPr lang="en-US" sz="7200" dirty="0" smtClean="0">
                <a:solidFill>
                  <a:schemeClr val="bg1"/>
                </a:solidFill>
                <a:latin typeface="Courier New" panose="02070309020205020404" pitchFamily="49" charset="0"/>
                <a:cs typeface="Courier New" panose="02070309020205020404" pitchFamily="49" charset="0"/>
              </a:rPr>
              <a:t>employees have </a:t>
            </a:r>
            <a:r>
              <a:rPr lang="en-US" sz="7200" dirty="0">
                <a:solidFill>
                  <a:schemeClr val="bg1"/>
                </a:solidFill>
                <a:latin typeface="Courier New" panose="02070309020205020404" pitchFamily="49" charset="0"/>
                <a:cs typeface="Courier New" panose="02070309020205020404" pitchFamily="49" charset="0"/>
              </a:rPr>
              <a:t>any impact on </a:t>
            </a:r>
            <a:r>
              <a:rPr lang="en-US" sz="7200" dirty="0" smtClean="0">
                <a:solidFill>
                  <a:schemeClr val="bg1"/>
                </a:solidFill>
                <a:latin typeface="Courier New" panose="02070309020205020404" pitchFamily="49" charset="0"/>
                <a:cs typeface="Courier New" panose="02070309020205020404" pitchFamily="49" charset="0"/>
              </a:rPr>
              <a:t>good rating</a:t>
            </a:r>
            <a:r>
              <a:rPr lang="en-US" sz="7200" dirty="0">
                <a:solidFill>
                  <a:schemeClr val="bg1"/>
                </a:solidFill>
                <a:latin typeface="Courier New" panose="02070309020205020404" pitchFamily="49" charset="0"/>
                <a:cs typeface="Courier New" panose="02070309020205020404" pitchFamily="49" charset="0"/>
              </a:rPr>
              <a:t>? </a:t>
            </a:r>
            <a:endParaRPr lang="en-IN" sz="7200" dirty="0">
              <a:solidFill>
                <a:schemeClr val="bg1"/>
              </a:solidFill>
              <a:latin typeface="Courier New" panose="02070309020205020404" pitchFamily="49" charset="0"/>
              <a:cs typeface="Courier New" panose="02070309020205020404" pitchFamily="49" charset="0"/>
            </a:endParaRPr>
          </a:p>
          <a:p>
            <a:endParaRPr lang="en-US" sz="7200" b="1" i="1" spc="65" dirty="0">
              <a:solidFill>
                <a:schemeClr val="accent1"/>
              </a:solidFill>
              <a:latin typeface="Arial"/>
              <a:cs typeface="Arial"/>
            </a:endParaRPr>
          </a:p>
        </p:txBody>
      </p:sp>
      <p:sp>
        <p:nvSpPr>
          <p:cNvPr id="18" name="Subtitle 2">
            <a:extLst>
              <a:ext uri="{FF2B5EF4-FFF2-40B4-BE49-F238E27FC236}">
                <a16:creationId xmlns:a16="http://schemas.microsoft.com/office/drawing/2014/main" id="{2F8CF06A-B594-4BA2-8B1E-D649096D742F}"/>
              </a:ext>
            </a:extLst>
          </p:cNvPr>
          <p:cNvSpPr txBox="1">
            <a:spLocks/>
          </p:cNvSpPr>
          <p:nvPr/>
        </p:nvSpPr>
        <p:spPr>
          <a:xfrm rot="10800000" flipV="1">
            <a:off x="1779372" y="3472760"/>
            <a:ext cx="8828268" cy="967435"/>
          </a:xfrm>
          <a:prstGeom prst="roundRect">
            <a:avLst/>
          </a:prstGeom>
          <a:solidFill>
            <a:schemeClr val="accent2">
              <a:alpha val="90000"/>
            </a:schemeClr>
          </a:solidFill>
        </p:spPr>
        <p:txBody>
          <a:bodyPr anchor="ctr" anchorCtr="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500" b="1" i="1" spc="65" dirty="0" smtClean="0">
              <a:solidFill>
                <a:schemeClr val="accent1"/>
              </a:solidFill>
              <a:latin typeface="Arial"/>
              <a:cs typeface="Arial"/>
            </a:endParaRPr>
          </a:p>
          <a:p>
            <a:pPr marL="0" indent="0">
              <a:buNone/>
            </a:pPr>
            <a:endParaRPr lang="en-US" sz="2500" b="1" i="1" spc="65" dirty="0">
              <a:solidFill>
                <a:schemeClr val="accent1"/>
              </a:solidFill>
              <a:latin typeface="Arial"/>
              <a:cs typeface="Arial"/>
            </a:endParaRPr>
          </a:p>
          <a:p>
            <a:pPr>
              <a:buFont typeface="Wingdings" panose="05000000000000000000" pitchFamily="2" charset="2"/>
              <a:buChar char="Ø"/>
            </a:pPr>
            <a:r>
              <a:rPr lang="en-US" sz="7200" spc="65" dirty="0" smtClean="0">
                <a:solidFill>
                  <a:schemeClr val="bg1"/>
                </a:solidFill>
                <a:latin typeface="Courier New" panose="02070309020205020404" pitchFamily="49" charset="0"/>
                <a:cs typeface="Courier New" panose="02070309020205020404" pitchFamily="49" charset="0"/>
              </a:rPr>
              <a:t>Does higher age impact on salary.</a:t>
            </a:r>
          </a:p>
          <a:p>
            <a:pPr>
              <a:buFont typeface="Wingdings" panose="05000000000000000000" pitchFamily="2" charset="2"/>
              <a:buChar char="Ø"/>
            </a:pPr>
            <a:r>
              <a:rPr lang="en-US" sz="7200" dirty="0" smtClean="0">
                <a:solidFill>
                  <a:schemeClr val="bg1"/>
                </a:solidFill>
                <a:latin typeface="Courier New" panose="02070309020205020404" pitchFamily="49" charset="0"/>
                <a:cs typeface="Courier New" panose="02070309020205020404" pitchFamily="49" charset="0"/>
              </a:rPr>
              <a:t>How many employees </a:t>
            </a:r>
            <a:r>
              <a:rPr lang="en-US" sz="7200" dirty="0">
                <a:solidFill>
                  <a:schemeClr val="bg1"/>
                </a:solidFill>
                <a:latin typeface="Courier New" panose="02070309020205020404" pitchFamily="49" charset="0"/>
                <a:cs typeface="Courier New" panose="02070309020205020404" pitchFamily="49" charset="0"/>
              </a:rPr>
              <a:t>are </a:t>
            </a:r>
            <a:r>
              <a:rPr lang="en-US" sz="7200" dirty="0" smtClean="0">
                <a:solidFill>
                  <a:schemeClr val="bg1"/>
                </a:solidFill>
                <a:latin typeface="Courier New" panose="02070309020205020404" pitchFamily="49" charset="0"/>
                <a:cs typeface="Courier New" panose="02070309020205020404" pitchFamily="49" charset="0"/>
              </a:rPr>
              <a:t>in each department has </a:t>
            </a:r>
            <a:r>
              <a:rPr lang="en-US" sz="7200" dirty="0">
                <a:solidFill>
                  <a:schemeClr val="bg1"/>
                </a:solidFill>
                <a:latin typeface="Courier New" panose="02070309020205020404" pitchFamily="49" charset="0"/>
                <a:cs typeface="Courier New" panose="02070309020205020404" pitchFamily="49" charset="0"/>
              </a:rPr>
              <a:t>good </a:t>
            </a:r>
            <a:r>
              <a:rPr lang="en-US" sz="7200" dirty="0" smtClean="0">
                <a:solidFill>
                  <a:schemeClr val="bg1"/>
                </a:solidFill>
                <a:latin typeface="Courier New" panose="02070309020205020404" pitchFamily="49" charset="0"/>
                <a:cs typeface="Courier New" panose="02070309020205020404" pitchFamily="49" charset="0"/>
              </a:rPr>
              <a:t>ratings?</a:t>
            </a:r>
            <a:endParaRPr lang="en-IN" sz="7200" dirty="0">
              <a:solidFill>
                <a:schemeClr val="bg1"/>
              </a:solidFill>
              <a:latin typeface="Courier New" panose="02070309020205020404" pitchFamily="49" charset="0"/>
              <a:cs typeface="Courier New" panose="02070309020205020404" pitchFamily="49" charset="0"/>
            </a:endParaRPr>
          </a:p>
          <a:p>
            <a:endParaRPr lang="en-US" sz="2500" b="1" i="1" spc="65" dirty="0" smtClean="0">
              <a:solidFill>
                <a:schemeClr val="accent1"/>
              </a:solidFill>
              <a:latin typeface="Arial"/>
              <a:cs typeface="Arial"/>
            </a:endParaRPr>
          </a:p>
          <a:p>
            <a:endParaRPr lang="en-US" sz="2500" b="1" i="1" spc="65" dirty="0">
              <a:solidFill>
                <a:schemeClr val="accent1"/>
              </a:solidFill>
              <a:latin typeface="Arial"/>
              <a:cs typeface="Arial"/>
            </a:endParaRPr>
          </a:p>
        </p:txBody>
      </p:sp>
      <p:sp>
        <p:nvSpPr>
          <p:cNvPr id="19" name="Subtitle 2">
            <a:extLst>
              <a:ext uri="{FF2B5EF4-FFF2-40B4-BE49-F238E27FC236}">
                <a16:creationId xmlns:a16="http://schemas.microsoft.com/office/drawing/2014/main" id="{2F8CF06A-B594-4BA2-8B1E-D649096D742F}"/>
              </a:ext>
            </a:extLst>
          </p:cNvPr>
          <p:cNvSpPr txBox="1">
            <a:spLocks/>
          </p:cNvSpPr>
          <p:nvPr/>
        </p:nvSpPr>
        <p:spPr>
          <a:xfrm>
            <a:off x="1779372" y="4483954"/>
            <a:ext cx="9926596" cy="598792"/>
          </a:xfrm>
          <a:prstGeom prst="roundRect">
            <a:avLst/>
          </a:prstGeom>
          <a:solidFill>
            <a:schemeClr val="accent2">
              <a:alpha val="90000"/>
            </a:schemeClr>
          </a:solidFill>
        </p:spPr>
        <p:txBody>
          <a:bodyPr anchor="ctr"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sz="1800" spc="65" dirty="0" smtClean="0">
                <a:solidFill>
                  <a:schemeClr val="bg1"/>
                </a:solidFill>
                <a:latin typeface="Courier New" panose="02070309020205020404" pitchFamily="49" charset="0"/>
                <a:cs typeface="Courier New" panose="02070309020205020404" pitchFamily="49" charset="0"/>
              </a:rPr>
              <a:t>Does far </a:t>
            </a:r>
            <a:r>
              <a:rPr lang="en-US" spc="65" dirty="0" smtClean="0">
                <a:solidFill>
                  <a:schemeClr val="bg1"/>
                </a:solidFill>
                <a:latin typeface="Courier New" panose="02070309020205020404" pitchFamily="49" charset="0"/>
                <a:cs typeface="Courier New" panose="02070309020205020404" pitchFamily="49" charset="0"/>
              </a:rPr>
              <a:t>distance</a:t>
            </a:r>
            <a:r>
              <a:rPr lang="en-US" sz="1800" spc="65" dirty="0" smtClean="0">
                <a:solidFill>
                  <a:schemeClr val="bg1"/>
                </a:solidFill>
                <a:latin typeface="Courier New" panose="02070309020205020404" pitchFamily="49" charset="0"/>
                <a:cs typeface="Courier New" panose="02070309020205020404" pitchFamily="49" charset="0"/>
              </a:rPr>
              <a:t> to office has any impact on number of employees? </a:t>
            </a:r>
            <a:endParaRPr lang="en-US" sz="1800" spc="65"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24039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E1BE2-A8BA-40A1-94C4-CC37ABD685BA}"/>
              </a:ext>
            </a:extLst>
          </p:cNvPr>
          <p:cNvSpPr>
            <a:spLocks noGrp="1"/>
          </p:cNvSpPr>
          <p:nvPr>
            <p:ph type="title"/>
          </p:nvPr>
        </p:nvSpPr>
        <p:spPr>
          <a:xfrm>
            <a:off x="74142" y="115331"/>
            <a:ext cx="11242005" cy="988540"/>
          </a:xfrm>
          <a:ln w="19050">
            <a:solidFill>
              <a:schemeClr val="tx1">
                <a:lumMod val="95000"/>
                <a:lumOff val="5000"/>
              </a:schemeClr>
            </a:solidFill>
          </a:ln>
        </p:spPr>
        <p:txBody>
          <a:bodyPr>
            <a:normAutofit/>
          </a:bodyPr>
          <a:lstStyle/>
          <a:p>
            <a:pPr algn="ctr"/>
            <a:r>
              <a:rPr lang="en-US" sz="6000" dirty="0" smtClean="0">
                <a:latin typeface="Arial Narrow" panose="020B0606020202030204" pitchFamily="34" charset="0"/>
              </a:rPr>
              <a:t>DATA  OUTLOOK</a:t>
            </a:r>
            <a:endParaRPr lang="en-US" sz="6000" dirty="0">
              <a:latin typeface="Arial Narrow" panose="020B0606020202030204" pitchFamily="34" charset="0"/>
            </a:endParaRPr>
          </a:p>
        </p:txBody>
      </p:sp>
      <p:sp>
        <p:nvSpPr>
          <p:cNvPr id="3" name="Slide Number Placeholder 2">
            <a:extLst>
              <a:ext uri="{FF2B5EF4-FFF2-40B4-BE49-F238E27FC236}">
                <a16:creationId xmlns:a16="http://schemas.microsoft.com/office/drawing/2014/main" id="{FF7B0A5E-05B1-4C81-8D88-D3E44FA213A7}"/>
              </a:ext>
            </a:extLst>
          </p:cNvPr>
          <p:cNvSpPr>
            <a:spLocks noGrp="1"/>
          </p:cNvSpPr>
          <p:nvPr>
            <p:ph type="sldNum" sz="quarter" idx="12"/>
          </p:nvPr>
        </p:nvSpPr>
        <p:spPr>
          <a:xfrm>
            <a:off x="11484886" y="6174902"/>
            <a:ext cx="357116" cy="365125"/>
          </a:xfrm>
        </p:spPr>
        <p:txBody>
          <a:bodyPr/>
          <a:lstStyle/>
          <a:p>
            <a:fld id="{82EE24B5-652C-4DB5-B7C3-B5BBEC1280B1}" type="slidenum">
              <a:rPr lang="en-US" smtClean="0"/>
              <a:t>5</a:t>
            </a:fld>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42" y="1168249"/>
            <a:ext cx="12010766" cy="5595016"/>
          </a:xfrm>
          <a:prstGeom prst="rect">
            <a:avLst/>
          </a:prstGeom>
          <a:ln w="19050">
            <a:solidFill>
              <a:schemeClr val="tx1">
                <a:lumMod val="95000"/>
                <a:lumOff val="5000"/>
              </a:schemeClr>
            </a:solidFill>
          </a:ln>
          <a:effectLst>
            <a:innerShdw blurRad="63500" dist="50800" dir="13500000">
              <a:prstClr val="black">
                <a:alpha val="50000"/>
              </a:prstClr>
            </a:innerShdw>
          </a:effectLst>
        </p:spPr>
      </p:pic>
    </p:spTree>
    <p:extLst>
      <p:ext uri="{BB962C8B-B14F-4D97-AF65-F5344CB8AC3E}">
        <p14:creationId xmlns:p14="http://schemas.microsoft.com/office/powerpoint/2010/main" val="1276056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descr="Two person handshake">
            <a:extLst>
              <a:ext uri="{FF2B5EF4-FFF2-40B4-BE49-F238E27FC236}">
                <a16:creationId xmlns:a16="http://schemas.microsoft.com/office/drawing/2014/main" id="{D4259A03-EF8A-4CCA-B199-F465AFDB5C52}"/>
              </a:ext>
            </a:extLst>
          </p:cNvPr>
          <p:cNvPicPr>
            <a:picLocks noGrp="1" noChangeAspect="1"/>
          </p:cNvPicPr>
          <p:nvPr>
            <p:ph type="pic" sz="quarter" idx="22"/>
          </p:nvPr>
        </p:nvPicPr>
        <p:blipFill>
          <a:blip r:embed="rId3">
            <a:extLst>
              <a:ext uri="{28A0092B-C50C-407E-A947-70E740481C1C}">
                <a14:useLocalDpi xmlns:a14="http://schemas.microsoft.com/office/drawing/2010/main" val="0"/>
              </a:ext>
            </a:extLst>
          </a:blip>
          <a:stretch>
            <a:fillRect/>
          </a:stretch>
        </p:blipFill>
        <p:spPr>
          <a:xfrm>
            <a:off x="0" y="337"/>
            <a:ext cx="12190800" cy="6857325"/>
          </a:xfrm>
        </p:spPr>
      </p:pic>
      <p:sp>
        <p:nvSpPr>
          <p:cNvPr id="35" name="object 3" descr="Blue rectangle">
            <a:extLst>
              <a:ext uri="{FF2B5EF4-FFF2-40B4-BE49-F238E27FC236}">
                <a16:creationId xmlns:a16="http://schemas.microsoft.com/office/drawing/2014/main" id="{9206F938-D64B-410D-BE2D-847D78F81E42}"/>
              </a:ext>
            </a:extLst>
          </p:cNvPr>
          <p:cNvSpPr/>
          <p:nvPr/>
        </p:nvSpPr>
        <p:spPr>
          <a:xfrm>
            <a:off x="1200" y="-338"/>
            <a:ext cx="1219080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48" name="Oval 47" descr="Beige oval">
            <a:extLst>
              <a:ext uri="{FF2B5EF4-FFF2-40B4-BE49-F238E27FC236}">
                <a16:creationId xmlns:a16="http://schemas.microsoft.com/office/drawing/2014/main" id="{7799BEE8-A94D-443E-9846-2D1F32C57944}"/>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F1CE755E-A3DE-48FA-953D-4B2CFF013E30}"/>
              </a:ext>
            </a:extLst>
          </p:cNvPr>
          <p:cNvSpPr>
            <a:spLocks noGrp="1"/>
          </p:cNvSpPr>
          <p:nvPr>
            <p:ph type="sldNum" sz="quarter" idx="12"/>
          </p:nvPr>
        </p:nvSpPr>
        <p:spPr>
          <a:xfrm>
            <a:off x="11482699" y="6174902"/>
            <a:ext cx="357116" cy="365125"/>
          </a:xfrm>
        </p:spPr>
        <p:txBody>
          <a:bodyPr/>
          <a:lstStyle/>
          <a:p>
            <a:fld id="{82EE24B5-652C-4DB5-B7C3-B5BBEC1280B1}" type="slidenum">
              <a:rPr lang="en-US" smtClean="0"/>
              <a:t>6</a:t>
            </a:fld>
            <a:endParaRPr lang="en-US" dirty="0"/>
          </a:p>
        </p:txBody>
      </p:sp>
      <p:sp>
        <p:nvSpPr>
          <p:cNvPr id="4" name="Title 3">
            <a:extLst>
              <a:ext uri="{FF2B5EF4-FFF2-40B4-BE49-F238E27FC236}">
                <a16:creationId xmlns:a16="http://schemas.microsoft.com/office/drawing/2014/main" id="{0558CBCC-46BE-4654-9B01-07B35CF17C32}"/>
              </a:ext>
            </a:extLst>
          </p:cNvPr>
          <p:cNvSpPr>
            <a:spLocks noGrp="1"/>
          </p:cNvSpPr>
          <p:nvPr>
            <p:ph type="title"/>
          </p:nvPr>
        </p:nvSpPr>
        <p:spPr>
          <a:xfrm>
            <a:off x="609600" y="365125"/>
            <a:ext cx="8180172" cy="966693"/>
          </a:xfrm>
          <a:ln w="28575">
            <a:solidFill>
              <a:schemeClr val="tx1"/>
            </a:solidFill>
          </a:ln>
        </p:spPr>
        <p:txBody>
          <a:bodyPr>
            <a:normAutofit fontScale="90000"/>
          </a:bodyPr>
          <a:lstStyle/>
          <a:p>
            <a:r>
              <a:rPr lang="en-US" sz="6000" dirty="0" smtClean="0">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Narrow" panose="020B0606020202030204" pitchFamily="34" charset="0"/>
              </a:rPr>
              <a:t>DATA  PROCESSING  STEP</a:t>
            </a:r>
            <a:endParaRPr lang="en-US" sz="600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Narrow" panose="020B0606020202030204" pitchFamily="34" charset="0"/>
            </a:endParaRPr>
          </a:p>
        </p:txBody>
      </p:sp>
      <p:graphicFrame>
        <p:nvGraphicFramePr>
          <p:cNvPr id="5" name="Diagram 4"/>
          <p:cNvGraphicFramePr/>
          <p:nvPr>
            <p:extLst>
              <p:ext uri="{D42A27DB-BD31-4B8C-83A1-F6EECF244321}">
                <p14:modId xmlns:p14="http://schemas.microsoft.com/office/powerpoint/2010/main" val="2609624369"/>
              </p:ext>
            </p:extLst>
          </p:nvPr>
        </p:nvGraphicFramePr>
        <p:xfrm>
          <a:off x="458507" y="2150076"/>
          <a:ext cx="11448000" cy="324358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4" name="Right Arrow 13"/>
          <p:cNvSpPr/>
          <p:nvPr/>
        </p:nvSpPr>
        <p:spPr>
          <a:xfrm rot="5246673">
            <a:off x="9849882" y="5129494"/>
            <a:ext cx="770741" cy="338149"/>
          </a:xfrm>
          <a:prstGeom prst="rightArrow">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spc="300" dirty="0"/>
          </a:p>
        </p:txBody>
      </p:sp>
      <p:sp>
        <p:nvSpPr>
          <p:cNvPr id="30" name="Text Placeholder 3">
            <a:extLst>
              <a:ext uri="{FF2B5EF4-FFF2-40B4-BE49-F238E27FC236}">
                <a16:creationId xmlns:a16="http://schemas.microsoft.com/office/drawing/2014/main" id="{293C1E99-672F-46AE-BB08-DD22B0928366}"/>
              </a:ext>
            </a:extLst>
          </p:cNvPr>
          <p:cNvSpPr>
            <a:spLocks noGrp="1"/>
          </p:cNvSpPr>
          <p:nvPr>
            <p:ph type="body" idx="4294967295"/>
          </p:nvPr>
        </p:nvSpPr>
        <p:spPr>
          <a:xfrm>
            <a:off x="8732637" y="5691391"/>
            <a:ext cx="3096000" cy="396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ormAutofit/>
          </a:bodyPr>
          <a:lstStyle/>
          <a:p>
            <a:pPr marL="0" indent="0" algn="ctr">
              <a:buNone/>
            </a:pPr>
            <a:r>
              <a:rPr lang="en-US" sz="2000" b="1" dirty="0" smtClean="0">
                <a:ln w="0"/>
                <a:solidFill>
                  <a:schemeClr val="tx1"/>
                </a:solidFill>
                <a:effectLst>
                  <a:outerShdw blurRad="38100" dist="19050" dir="2700000" algn="tl" rotWithShape="0">
                    <a:schemeClr val="dk1">
                      <a:alpha val="40000"/>
                    </a:schemeClr>
                  </a:outerShdw>
                </a:effectLst>
              </a:rPr>
              <a:t> </a:t>
            </a:r>
            <a:r>
              <a:rPr lang="en-US" sz="2000" b="1" dirty="0" smtClean="0">
                <a:ln w="0"/>
                <a:solidFill>
                  <a:schemeClr val="tx1"/>
                </a:solidFill>
                <a:effectLst>
                  <a:outerShdw blurRad="38100" dist="19050" dir="2700000" algn="tl" rotWithShape="0">
                    <a:schemeClr val="dk1">
                      <a:alpha val="40000"/>
                    </a:schemeClr>
                  </a:outerShdw>
                </a:effectLst>
                <a:latin typeface="Courier New" panose="02070309020205020404" pitchFamily="49" charset="0"/>
                <a:cs typeface="Courier New" panose="02070309020205020404" pitchFamily="49" charset="0"/>
              </a:rPr>
              <a:t>BUSINESS INSIGHTS</a:t>
            </a:r>
            <a:endParaRPr lang="en-US" sz="2000" b="1" dirty="0">
              <a:ln w="0"/>
              <a:solidFill>
                <a:schemeClr val="tx1"/>
              </a:solidFill>
              <a:effectLst>
                <a:outerShdw blurRad="38100" dist="19050" dir="2700000" algn="tl" rotWithShape="0">
                  <a:schemeClr val="dk1">
                    <a:alpha val="40000"/>
                  </a:schemeClr>
                </a:outerShdw>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65904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2EE24B5-652C-4DB5-B7C3-B5BBEC1280B1}" type="slidenum">
              <a:rPr lang="en-US" smtClean="0"/>
              <a:t>7</a:t>
            </a:fld>
            <a:endParaRPr lang="en-US" dirty="0"/>
          </a:p>
        </p:txBody>
      </p:sp>
      <p:sp>
        <p:nvSpPr>
          <p:cNvPr id="3" name="Title 2"/>
          <p:cNvSpPr>
            <a:spLocks noGrp="1"/>
          </p:cNvSpPr>
          <p:nvPr>
            <p:ph type="title"/>
          </p:nvPr>
        </p:nvSpPr>
        <p:spPr/>
        <p:txBody>
          <a:bodyPr/>
          <a:lstStyle/>
          <a:p>
            <a:endParaRPr lang="en-IN"/>
          </a:p>
        </p:txBody>
      </p:sp>
      <p:sp>
        <p:nvSpPr>
          <p:cNvPr id="4" name="Picture Placeholder 3"/>
          <p:cNvSpPr>
            <a:spLocks noGrp="1"/>
          </p:cNvSpPr>
          <p:nvPr>
            <p:ph type="pic" sz="quarter" idx="14"/>
          </p:nvPr>
        </p:nvSpPr>
        <p:spPr/>
      </p:sp>
      <p:sp>
        <p:nvSpPr>
          <p:cNvPr id="5" name="Picture Placeholder 4"/>
          <p:cNvSpPr>
            <a:spLocks noGrp="1"/>
          </p:cNvSpPr>
          <p:nvPr>
            <p:ph type="pic" sz="quarter" idx="17"/>
          </p:nvPr>
        </p:nvSpPr>
        <p:spPr/>
      </p:sp>
      <p:sp>
        <p:nvSpPr>
          <p:cNvPr id="6" name="Picture Placeholder 5"/>
          <p:cNvSpPr>
            <a:spLocks noGrp="1"/>
          </p:cNvSpPr>
          <p:nvPr>
            <p:ph type="pic" sz="quarter" idx="16"/>
          </p:nvPr>
        </p:nvSpPr>
        <p:spPr/>
      </p:sp>
      <p:sp>
        <p:nvSpPr>
          <p:cNvPr id="7" name="Text Placeholder 6"/>
          <p:cNvSpPr>
            <a:spLocks noGrp="1"/>
          </p:cNvSpPr>
          <p:nvPr>
            <p:ph type="body" sz="quarter" idx="19"/>
          </p:nvPr>
        </p:nvSpPr>
        <p:spPr/>
        <p:txBody>
          <a:bodyPr/>
          <a:lstStyle/>
          <a:p>
            <a:endParaRPr lang="en-IN"/>
          </a:p>
        </p:txBody>
      </p:sp>
      <p:sp>
        <p:nvSpPr>
          <p:cNvPr id="8" name="Text Placeholder 7"/>
          <p:cNvSpPr>
            <a:spLocks noGrp="1"/>
          </p:cNvSpPr>
          <p:nvPr>
            <p:ph type="body" sz="quarter" idx="20"/>
          </p:nvPr>
        </p:nvSpPr>
        <p:spPr/>
        <p:txBody>
          <a:bodyPr/>
          <a:lstStyle/>
          <a:p>
            <a:endParaRPr lang="en-IN"/>
          </a:p>
        </p:txBody>
      </p:sp>
      <p:sp>
        <p:nvSpPr>
          <p:cNvPr id="9" name="Text Placeholder 8"/>
          <p:cNvSpPr>
            <a:spLocks noGrp="1"/>
          </p:cNvSpPr>
          <p:nvPr>
            <p:ph type="body" sz="quarter" idx="21"/>
          </p:nvPr>
        </p:nvSpPr>
        <p:spPr/>
        <p:txBody>
          <a:bodyPr/>
          <a:lstStyle/>
          <a:p>
            <a:endParaRPr lang="en-IN"/>
          </a:p>
        </p:txBody>
      </p:sp>
      <p:pic>
        <p:nvPicPr>
          <p:cNvPr id="13" name="Picture Placeholder 12"/>
          <p:cNvPicPr>
            <a:picLocks noGrp="1" noChangeAspect="1"/>
          </p:cNvPicPr>
          <p:nvPr>
            <p:ph type="pic" sz="quarter" idx="22"/>
          </p:nvPr>
        </p:nvPicPr>
        <p:blipFill>
          <a:blip r:embed="rId2" cstate="hqprint">
            <a:extLst>
              <a:ext uri="{28A0092B-C50C-407E-A947-70E740481C1C}">
                <a14:useLocalDpi xmlns:a14="http://schemas.microsoft.com/office/drawing/2010/main" val="0"/>
              </a:ext>
            </a:extLst>
          </a:blip>
          <a:srcRect l="1033" r="1033"/>
          <a:stretch>
            <a:fillRect/>
          </a:stretch>
        </p:blipFill>
        <p:spPr>
          <a:xfrm>
            <a:off x="147781" y="83126"/>
            <a:ext cx="11933384" cy="6604001"/>
          </a:xfrm>
          <a:ln w="19050">
            <a:solidFill>
              <a:schemeClr val="tx1">
                <a:lumMod val="95000"/>
                <a:lumOff val="5000"/>
              </a:schemeClr>
            </a:solidFill>
          </a:ln>
          <a:effectLst>
            <a:innerShdw blurRad="63500" dist="50800" dir="13500000">
              <a:prstClr val="black">
                <a:alpha val="50000"/>
              </a:prstClr>
            </a:innerShdw>
          </a:effectLst>
        </p:spPr>
      </p:pic>
    </p:spTree>
    <p:extLst>
      <p:ext uri="{BB962C8B-B14F-4D97-AF65-F5344CB8AC3E}">
        <p14:creationId xmlns:p14="http://schemas.microsoft.com/office/powerpoint/2010/main" val="721729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2EE24B5-652C-4DB5-B7C3-B5BBEC1280B1}" type="slidenum">
              <a:rPr lang="en-US" smtClean="0"/>
              <a:t>8</a:t>
            </a:fld>
            <a:endParaRPr lang="en-US" dirty="0"/>
          </a:p>
        </p:txBody>
      </p:sp>
      <p:sp>
        <p:nvSpPr>
          <p:cNvPr id="3" name="Title 2"/>
          <p:cNvSpPr>
            <a:spLocks noGrp="1"/>
          </p:cNvSpPr>
          <p:nvPr>
            <p:ph type="title"/>
          </p:nvPr>
        </p:nvSpPr>
        <p:spPr/>
        <p:txBody>
          <a:bodyPr/>
          <a:lstStyle/>
          <a:p>
            <a:endParaRPr lang="en-IN"/>
          </a:p>
        </p:txBody>
      </p:sp>
      <p:sp>
        <p:nvSpPr>
          <p:cNvPr id="4" name="Picture Placeholder 3"/>
          <p:cNvSpPr>
            <a:spLocks noGrp="1"/>
          </p:cNvSpPr>
          <p:nvPr>
            <p:ph type="pic" sz="quarter" idx="14"/>
          </p:nvPr>
        </p:nvSpPr>
        <p:spPr/>
      </p:sp>
      <p:sp>
        <p:nvSpPr>
          <p:cNvPr id="5" name="Picture Placeholder 4"/>
          <p:cNvSpPr>
            <a:spLocks noGrp="1"/>
          </p:cNvSpPr>
          <p:nvPr>
            <p:ph type="pic" sz="quarter" idx="17"/>
          </p:nvPr>
        </p:nvSpPr>
        <p:spPr/>
      </p:sp>
      <p:sp>
        <p:nvSpPr>
          <p:cNvPr id="6" name="Picture Placeholder 5"/>
          <p:cNvSpPr>
            <a:spLocks noGrp="1"/>
          </p:cNvSpPr>
          <p:nvPr>
            <p:ph type="pic" sz="quarter" idx="16"/>
          </p:nvPr>
        </p:nvSpPr>
        <p:spPr/>
      </p:sp>
      <p:sp>
        <p:nvSpPr>
          <p:cNvPr id="7" name="Text Placeholder 6"/>
          <p:cNvSpPr>
            <a:spLocks noGrp="1"/>
          </p:cNvSpPr>
          <p:nvPr>
            <p:ph type="body" sz="quarter" idx="19"/>
          </p:nvPr>
        </p:nvSpPr>
        <p:spPr/>
        <p:txBody>
          <a:bodyPr/>
          <a:lstStyle/>
          <a:p>
            <a:endParaRPr lang="en-IN"/>
          </a:p>
        </p:txBody>
      </p:sp>
      <p:sp>
        <p:nvSpPr>
          <p:cNvPr id="8" name="Text Placeholder 7"/>
          <p:cNvSpPr>
            <a:spLocks noGrp="1"/>
          </p:cNvSpPr>
          <p:nvPr>
            <p:ph type="body" sz="quarter" idx="20"/>
          </p:nvPr>
        </p:nvSpPr>
        <p:spPr/>
        <p:txBody>
          <a:bodyPr/>
          <a:lstStyle/>
          <a:p>
            <a:endParaRPr lang="en-IN"/>
          </a:p>
        </p:txBody>
      </p:sp>
      <p:sp>
        <p:nvSpPr>
          <p:cNvPr id="9" name="Text Placeholder 8"/>
          <p:cNvSpPr>
            <a:spLocks noGrp="1"/>
          </p:cNvSpPr>
          <p:nvPr>
            <p:ph type="body" sz="quarter" idx="21"/>
          </p:nvPr>
        </p:nvSpPr>
        <p:spPr/>
        <p:txBody>
          <a:bodyPr/>
          <a:lstStyle/>
          <a:p>
            <a:endParaRPr lang="en-IN"/>
          </a:p>
        </p:txBody>
      </p:sp>
      <p:pic>
        <p:nvPicPr>
          <p:cNvPr id="11" name="Picture Placeholder 10"/>
          <p:cNvPicPr>
            <a:picLocks noGrp="1" noChangeAspect="1"/>
          </p:cNvPicPr>
          <p:nvPr>
            <p:ph type="pic" sz="quarter" idx="22"/>
          </p:nvPr>
        </p:nvPicPr>
        <p:blipFill rotWithShape="1">
          <a:blip r:embed="rId2" cstate="hqprint">
            <a:extLst>
              <a:ext uri="{28A0092B-C50C-407E-A947-70E740481C1C}">
                <a14:useLocalDpi xmlns:a14="http://schemas.microsoft.com/office/drawing/2010/main" val="0"/>
              </a:ext>
            </a:extLst>
          </a:blip>
          <a:srcRect/>
          <a:stretch/>
        </p:blipFill>
        <p:spPr>
          <a:xfrm>
            <a:off x="116113" y="155993"/>
            <a:ext cx="11918869" cy="6384034"/>
          </a:xfrm>
          <a:ln w="19050">
            <a:solidFill>
              <a:schemeClr val="tx1"/>
            </a:solidFill>
          </a:ln>
          <a:effectLst>
            <a:innerShdw blurRad="63500" dist="50800" dir="13500000">
              <a:prstClr val="black">
                <a:alpha val="50000"/>
              </a:prstClr>
            </a:innerShdw>
          </a:effectLst>
        </p:spPr>
      </p:pic>
    </p:spTree>
    <p:extLst>
      <p:ext uri="{BB962C8B-B14F-4D97-AF65-F5344CB8AC3E}">
        <p14:creationId xmlns:p14="http://schemas.microsoft.com/office/powerpoint/2010/main" val="134286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2EE24B5-652C-4DB5-B7C3-B5BBEC1280B1}" type="slidenum">
              <a:rPr lang="en-US" smtClean="0"/>
              <a:t>9</a:t>
            </a:fld>
            <a:endParaRPr lang="en-US" dirty="0"/>
          </a:p>
        </p:txBody>
      </p:sp>
      <p:sp>
        <p:nvSpPr>
          <p:cNvPr id="3" name="Title 2"/>
          <p:cNvSpPr>
            <a:spLocks noGrp="1"/>
          </p:cNvSpPr>
          <p:nvPr>
            <p:ph type="title"/>
          </p:nvPr>
        </p:nvSpPr>
        <p:spPr/>
        <p:txBody>
          <a:bodyPr/>
          <a:lstStyle/>
          <a:p>
            <a:endParaRPr lang="en-IN"/>
          </a:p>
        </p:txBody>
      </p:sp>
      <p:sp>
        <p:nvSpPr>
          <p:cNvPr id="4" name="Picture Placeholder 3"/>
          <p:cNvSpPr>
            <a:spLocks noGrp="1"/>
          </p:cNvSpPr>
          <p:nvPr>
            <p:ph type="pic" sz="quarter" idx="14"/>
          </p:nvPr>
        </p:nvSpPr>
        <p:spPr/>
      </p:sp>
      <p:sp>
        <p:nvSpPr>
          <p:cNvPr id="5" name="Picture Placeholder 4"/>
          <p:cNvSpPr>
            <a:spLocks noGrp="1"/>
          </p:cNvSpPr>
          <p:nvPr>
            <p:ph type="pic" sz="quarter" idx="17"/>
          </p:nvPr>
        </p:nvSpPr>
        <p:spPr/>
      </p:sp>
      <p:sp>
        <p:nvSpPr>
          <p:cNvPr id="6" name="Picture Placeholder 5"/>
          <p:cNvSpPr>
            <a:spLocks noGrp="1"/>
          </p:cNvSpPr>
          <p:nvPr>
            <p:ph type="pic" sz="quarter" idx="16"/>
          </p:nvPr>
        </p:nvSpPr>
        <p:spPr/>
      </p:sp>
      <p:sp>
        <p:nvSpPr>
          <p:cNvPr id="7" name="Text Placeholder 6"/>
          <p:cNvSpPr>
            <a:spLocks noGrp="1"/>
          </p:cNvSpPr>
          <p:nvPr>
            <p:ph type="body" sz="quarter" idx="19"/>
          </p:nvPr>
        </p:nvSpPr>
        <p:spPr/>
        <p:txBody>
          <a:bodyPr/>
          <a:lstStyle/>
          <a:p>
            <a:endParaRPr lang="en-IN"/>
          </a:p>
        </p:txBody>
      </p:sp>
      <p:sp>
        <p:nvSpPr>
          <p:cNvPr id="8" name="Text Placeholder 7"/>
          <p:cNvSpPr>
            <a:spLocks noGrp="1"/>
          </p:cNvSpPr>
          <p:nvPr>
            <p:ph type="body" sz="quarter" idx="20"/>
          </p:nvPr>
        </p:nvSpPr>
        <p:spPr/>
        <p:txBody>
          <a:bodyPr/>
          <a:lstStyle/>
          <a:p>
            <a:endParaRPr lang="en-IN"/>
          </a:p>
        </p:txBody>
      </p:sp>
      <p:sp>
        <p:nvSpPr>
          <p:cNvPr id="9" name="Text Placeholder 8"/>
          <p:cNvSpPr>
            <a:spLocks noGrp="1"/>
          </p:cNvSpPr>
          <p:nvPr>
            <p:ph type="body" sz="quarter" idx="21"/>
          </p:nvPr>
        </p:nvSpPr>
        <p:spPr/>
        <p:txBody>
          <a:bodyPr/>
          <a:lstStyle/>
          <a:p>
            <a:endParaRPr lang="en-IN"/>
          </a:p>
        </p:txBody>
      </p:sp>
      <p:pic>
        <p:nvPicPr>
          <p:cNvPr id="11" name="Picture Placeholder 10"/>
          <p:cNvPicPr>
            <a:picLocks noGrp="1" noChangeAspect="1"/>
          </p:cNvPicPr>
          <p:nvPr>
            <p:ph type="pic" sz="quarter" idx="22"/>
          </p:nvPr>
        </p:nvPicPr>
        <p:blipFill rotWithShape="1">
          <a:blip r:embed="rId2" cstate="hqprint">
            <a:extLst>
              <a:ext uri="{28A0092B-C50C-407E-A947-70E740481C1C}">
                <a14:useLocalDpi xmlns:a14="http://schemas.microsoft.com/office/drawing/2010/main" val="0"/>
              </a:ext>
            </a:extLst>
          </a:blip>
          <a:srcRect/>
          <a:stretch/>
        </p:blipFill>
        <p:spPr>
          <a:xfrm>
            <a:off x="121806" y="157700"/>
            <a:ext cx="11948388" cy="6584845"/>
          </a:xfrm>
          <a:ln w="19050">
            <a:solidFill>
              <a:schemeClr val="tx1"/>
            </a:solidFill>
          </a:ln>
          <a:effectLst>
            <a:innerShdw blurRad="63500" dist="50800" dir="13500000">
              <a:prstClr val="black">
                <a:alpha val="50000"/>
              </a:prstClr>
            </a:innerShdw>
          </a:effectLst>
        </p:spPr>
      </p:pic>
    </p:spTree>
    <p:extLst>
      <p:ext uri="{BB962C8B-B14F-4D97-AF65-F5344CB8AC3E}">
        <p14:creationId xmlns:p14="http://schemas.microsoft.com/office/powerpoint/2010/main" val="4168746990"/>
      </p:ext>
    </p:extLst>
  </p:cSld>
  <p:clrMapOvr>
    <a:masterClrMapping/>
  </p:clrMapOvr>
</p:sld>
</file>

<file path=ppt/theme/theme1.xml><?xml version="1.0" encoding="utf-8"?>
<a:theme xmlns:a="http://schemas.openxmlformats.org/drawingml/2006/main" name="Office Theme">
  <a:themeElements>
    <a:clrScheme name="Custom 30">
      <a:dk1>
        <a:sysClr val="windowText" lastClr="000000"/>
      </a:dk1>
      <a:lt1>
        <a:sysClr val="window" lastClr="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Custom 24">
      <a:majorFont>
        <a:latin typeface="Gill Sans MT"/>
        <a:ea typeface=""/>
        <a:cs typeface=""/>
      </a:majorFont>
      <a:minorFont>
        <a:latin typeface="Arial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M45022061_Professional services marketing plan_SL_V1" id="{B214D568-CC3C-4109-877A-D7A12976D35F}" vid="{D425069E-A49A-4A86-9A62-1864F0635A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2DDA16B-F3AC-4A5B-9F5F-6F5A8F47A9E6}">
  <ds:schemaRefs>
    <ds:schemaRef ds:uri="http://schemas.microsoft.com/sharepoint/v3/contenttype/forms"/>
  </ds:schemaRefs>
</ds:datastoreItem>
</file>

<file path=customXml/itemProps2.xml><?xml version="1.0" encoding="utf-8"?>
<ds:datastoreItem xmlns:ds="http://schemas.openxmlformats.org/officeDocument/2006/customXml" ds:itemID="{3C118CE8-9293-4220-BA3B-5D353B13ABC9}">
  <ds:schemaRefs>
    <ds:schemaRef ds:uri="http://schemas.microsoft.com/office/2006/metadata/propertie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http://schemas.microsoft.com/office/2006/documentManagement/types"/>
    <ds:schemaRef ds:uri="71af3243-3dd4-4a8d-8c0d-dd76da1f02a5"/>
    <ds:schemaRef ds:uri="http://www.w3.org/XML/1998/namespace"/>
    <ds:schemaRef ds:uri="http://purl.org/dc/elements/1.1/"/>
  </ds:schemaRefs>
</ds:datastoreItem>
</file>

<file path=customXml/itemProps3.xml><?xml version="1.0" encoding="utf-8"?>
<ds:datastoreItem xmlns:ds="http://schemas.openxmlformats.org/officeDocument/2006/customXml" ds:itemID="{A426FE2C-7640-4BF0-9D68-FDFD4151FD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tf45022061_win32</Template>
  <TotalTime>0</TotalTime>
  <Words>574</Words>
  <Application>Microsoft Office PowerPoint</Application>
  <PresentationFormat>Widescreen</PresentationFormat>
  <Paragraphs>102</Paragraphs>
  <Slides>14</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Arial </vt:lpstr>
      <vt:lpstr>Arial Narrow</vt:lpstr>
      <vt:lpstr>Calibri</vt:lpstr>
      <vt:lpstr>Courier New</vt:lpstr>
      <vt:lpstr>Gill Sans MT</vt:lpstr>
      <vt:lpstr>Wingdings</vt:lpstr>
      <vt:lpstr>Office Theme</vt:lpstr>
      <vt:lpstr>PERFORMANCE ANALYSIS OF EMPLOYEES IN DIFFERENT DEPARTMENT</vt:lpstr>
      <vt:lpstr>CONTENTS</vt:lpstr>
      <vt:lpstr>IDEA OF  THIS ANALYSIS</vt:lpstr>
      <vt:lpstr>MAIN OBJECTIVES </vt:lpstr>
      <vt:lpstr>DATA  OUTLOOK</vt:lpstr>
      <vt:lpstr>DATA  PROCESSING  STEP</vt:lpstr>
      <vt:lpstr>PowerPoint Presentation</vt:lpstr>
      <vt:lpstr>PowerPoint Presentation</vt:lpstr>
      <vt:lpstr>PowerPoint Presentation</vt:lpstr>
      <vt:lpstr>PowerPoint Presentation</vt:lpstr>
      <vt:lpstr> CONDITIONAL FORMATTING  </vt:lpstr>
      <vt:lpstr>PowerPoint Presentation</vt:lpstr>
      <vt:lpstr>INSIGHTS</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2022-05-13T06:06:33Z</dcterms:created>
  <dcterms:modified xsi:type="dcterms:W3CDTF">2022-07-23T06:11:01Z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