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E826D2-119E-489E-8566-AAE0E428EC55}" type="datetimeFigureOut">
              <a:rPr lang="en-US" smtClean="0"/>
              <a:t>11/19/2020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A92DDE-D33F-44EB-A00B-63D2F694F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Cascading  style  sheets (CSS)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43182"/>
            <a:ext cx="8686800" cy="343694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 For Today !!!!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Motivation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HTML markup can be used to represent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Semantics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Lucida Sans Typewriter" pitchFamily="49" charset="0"/>
              </a:rPr>
              <a:t>h1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means</a:t>
            </a:r>
            <a:r>
              <a:rPr lang="en-US" sz="2400" dirty="0" smtClean="0"/>
              <a:t> that an element is a top-level heading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Presentation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Lucida Sans Typewriter" pitchFamily="49" charset="0"/>
              </a:rPr>
              <a:t>h1</a:t>
            </a:r>
            <a:r>
              <a:rPr lang="en-US" sz="2400" dirty="0" smtClean="0"/>
              <a:t> elements </a:t>
            </a:r>
            <a:r>
              <a:rPr lang="en-US" sz="2400" dirty="0" smtClean="0">
                <a:solidFill>
                  <a:schemeClr val="hlink"/>
                </a:solidFill>
              </a:rPr>
              <a:t>look</a:t>
            </a:r>
            <a:r>
              <a:rPr lang="en-US" sz="2400" dirty="0" smtClean="0"/>
              <a:t> a certain way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It’s advisable to separate semantics from presentation because: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It’s easier to present documents on </a:t>
            </a:r>
            <a:r>
              <a:rPr lang="en-US" sz="2400" dirty="0" smtClean="0">
                <a:solidFill>
                  <a:srgbClr val="339933"/>
                </a:solidFill>
              </a:rPr>
              <a:t>multiple platforms</a:t>
            </a:r>
            <a:r>
              <a:rPr lang="en-US" sz="2400" dirty="0" smtClean="0"/>
              <a:t> (browser, cell phone, spoken, …)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It’s easier to generate documents with </a:t>
            </a:r>
            <a:r>
              <a:rPr lang="en-US" sz="2400" dirty="0" smtClean="0">
                <a:solidFill>
                  <a:srgbClr val="339933"/>
                </a:solidFill>
              </a:rPr>
              <a:t>consistent look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Semantic and presentation changes can be made independently of one </a:t>
            </a:r>
            <a:r>
              <a:rPr lang="en-US" sz="2400" dirty="0" smtClean="0"/>
              <a:t>another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339933"/>
                </a:solidFill>
              </a:rPr>
              <a:t>User control</a:t>
            </a:r>
            <a:r>
              <a:rPr lang="en-US" sz="2400" dirty="0" smtClean="0"/>
              <a:t> of presentation is facilitated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Style Sheet Languages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 (</a:t>
            </a:r>
            <a:r>
              <a:rPr lang="en-US" dirty="0" smtClean="0">
                <a:solidFill>
                  <a:schemeClr val="hlink"/>
                </a:solidFill>
              </a:rPr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Applies to (X)HTML as well as XML documents in general</a:t>
            </a:r>
          </a:p>
          <a:p>
            <a:pPr lvl="1"/>
            <a:r>
              <a:rPr lang="en-US" dirty="0" smtClean="0"/>
              <a:t>Focus of this chapter</a:t>
            </a:r>
          </a:p>
          <a:p>
            <a:r>
              <a:rPr lang="en-US" dirty="0" smtClean="0"/>
              <a:t>Extensible </a:t>
            </a:r>
            <a:r>
              <a:rPr lang="en-US" dirty="0" err="1" smtClean="0"/>
              <a:t>Stylesheet</a:t>
            </a:r>
            <a:r>
              <a:rPr lang="en-US" dirty="0" smtClean="0"/>
              <a:t> Language (</a:t>
            </a:r>
            <a:r>
              <a:rPr lang="en-US" dirty="0" smtClean="0">
                <a:solidFill>
                  <a:schemeClr val="hlink"/>
                </a:solidFill>
              </a:rPr>
              <a:t>XSL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used to transform one XML document to another form, but can also add style</a:t>
            </a:r>
          </a:p>
          <a:p>
            <a:pPr lvl="1"/>
            <a:r>
              <a:rPr lang="en-US" dirty="0" smtClean="0"/>
              <a:t>XSL Transformations covered in later chapter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styled HTML document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produced by the style sheet </a:t>
            </a:r>
            <a:r>
              <a:rPr lang="en-US" dirty="0" smtClean="0">
                <a:latin typeface="Lucida Sans Typewriter" pitchFamily="49" charset="0"/>
              </a:rPr>
              <a:t>style1.css</a:t>
            </a:r>
            <a:r>
              <a:rPr lang="en-US" dirty="0" smtClean="0"/>
              <a:t>:</a:t>
            </a:r>
          </a:p>
          <a:p>
            <a:endParaRPr lang="en-IN" dirty="0"/>
          </a:p>
        </p:txBody>
      </p:sp>
      <p:pic>
        <p:nvPicPr>
          <p:cNvPr id="4" name="Picture 4" descr="CSSHelloWorl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500306"/>
            <a:ext cx="3810000" cy="1697038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143512"/>
            <a:ext cx="4114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786454"/>
            <a:ext cx="6781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4348" y="1571612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86182" y="3105835"/>
            <a:ext cx="4071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latin typeface="Lucida Sans Typewriter" pitchFamily="49" charset="0"/>
              </a:rPr>
              <a:t>link</a:t>
            </a:r>
            <a:r>
              <a:rPr lang="en-US" b="1" dirty="0" smtClean="0">
                <a:solidFill>
                  <a:srgbClr val="008080"/>
                </a:solidFill>
              </a:rPr>
              <a:t> element associates style sheet with doc.</a:t>
            </a:r>
            <a:endParaRPr lang="en-US" b="1" dirty="0">
              <a:solidFill>
                <a:srgbClr val="008080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71538" y="3571876"/>
            <a:ext cx="26670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4348" y="1571612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43306" y="3571876"/>
            <a:ext cx="1857388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00496" y="3071810"/>
            <a:ext cx="4857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8080"/>
                </a:solidFill>
                <a:latin typeface="Lucida Sans Typewriter" pitchFamily="49" charset="0"/>
              </a:rPr>
              <a:t>type</a:t>
            </a:r>
            <a:r>
              <a:rPr lang="en-US" b="1" dirty="0" smtClean="0">
                <a:solidFill>
                  <a:srgbClr val="008080"/>
                </a:solidFill>
              </a:rPr>
              <a:t> attribute specifies style language used</a:t>
            </a:r>
            <a:endParaRPr lang="en-US" b="1" dirty="0">
              <a:solidFill>
                <a:srgbClr val="00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4348" y="1571612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29256" y="3571876"/>
            <a:ext cx="2071702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89325" y="2932113"/>
            <a:ext cx="4065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8080"/>
                </a:solidFill>
                <a:latin typeface="Lucida Sans Typewriter" pitchFamily="49" charset="0"/>
              </a:rPr>
              <a:t>href</a:t>
            </a:r>
            <a:r>
              <a:rPr lang="en-US" b="1" dirty="0">
                <a:solidFill>
                  <a:srgbClr val="008080"/>
                </a:solidFill>
              </a:rPr>
              <a:t> attribute provides style sheet 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4348" y="1571612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857356" y="3857628"/>
            <a:ext cx="2071702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57620" y="2932113"/>
            <a:ext cx="4786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Lucida Sans Typewriter" pitchFamily="49" charset="0"/>
              </a:rPr>
              <a:t>title</a:t>
            </a:r>
            <a:r>
              <a:rPr lang="en-US" b="1" dirty="0">
                <a:solidFill>
                  <a:srgbClr val="008080"/>
                </a:solidFill>
              </a:rPr>
              <a:t> attribute provides style sheet name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643306" y="3276600"/>
            <a:ext cx="471494" cy="58102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CSS Introduction</a:t>
            </a:r>
            <a:endParaRPr lang="en-IN" sz="4000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4348" y="1571612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857356" y="4071942"/>
            <a:ext cx="3000396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14875" y="4643445"/>
            <a:ext cx="42148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Alternative, user selectable style sheets</a:t>
            </a:r>
          </a:p>
          <a:p>
            <a:r>
              <a:rPr lang="en-US" b="1" dirty="0">
                <a:solidFill>
                  <a:srgbClr val="008080"/>
                </a:solidFill>
              </a:rPr>
              <a:t>can be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202</TotalTime>
  <Words>192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Cascading  style  sheets (CSS)</vt:lpstr>
      <vt:lpstr>Motivation</vt:lpstr>
      <vt:lpstr>Style Sheet Languages</vt:lpstr>
      <vt:lpstr>CSS Introduction</vt:lpstr>
      <vt:lpstr>CSS Introduction</vt:lpstr>
      <vt:lpstr>CSS Introduction</vt:lpstr>
      <vt:lpstr>CSS Introduction</vt:lpstr>
      <vt:lpstr>CSS Introduction</vt:lpstr>
      <vt:lpstr>CSS Introduction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 style  sheets (CSS)</dc:title>
  <dc:creator>SAMSUNG</dc:creator>
  <cp:lastModifiedBy>SAMSUNG</cp:lastModifiedBy>
  <cp:revision>4</cp:revision>
  <dcterms:created xsi:type="dcterms:W3CDTF">2020-11-19T01:28:46Z</dcterms:created>
  <dcterms:modified xsi:type="dcterms:W3CDTF">2020-11-19T04:51:25Z</dcterms:modified>
</cp:coreProperties>
</file>