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16B74C-D8EB-48FE-AB08-312A6C98EE88}" type="datetimeFigureOut">
              <a:rPr lang="en-US" smtClean="0"/>
              <a:t>9/7/2020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E8A58D-C74C-4B82-8E88-2F825F0198B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377DEC91-608E-42BB-B225-419CD2F1A420}" type="slidenum">
              <a:rPr lang="ar-SA">
                <a:latin typeface="Arial" pitchFamily="34" charset="0"/>
                <a:cs typeface="Arial" pitchFamily="34" charset="0"/>
              </a:rPr>
              <a:pPr/>
              <a:t>3</a:t>
            </a:fld>
            <a:endParaRPr lang="en-US">
              <a:latin typeface="Arial" pitchFamily="34" charset="0"/>
              <a:cs typeface="Arial" pitchFamily="34" charset="0"/>
            </a:endParaRPr>
          </a:p>
        </p:txBody>
      </p:sp>
      <p:sp>
        <p:nvSpPr>
          <p:cNvPr id="202755" name="Rectangle 2"/>
          <p:cNvSpPr>
            <a:spLocks noChangeArrowheads="1"/>
          </p:cNvSpPr>
          <p:nvPr/>
        </p:nvSpPr>
        <p:spPr bwMode="auto">
          <a:xfrm>
            <a:off x="3886200" y="1"/>
            <a:ext cx="2971800" cy="455084"/>
          </a:xfrm>
          <a:prstGeom prst="rect">
            <a:avLst/>
          </a:prstGeom>
          <a:noFill/>
          <a:ln w="12700">
            <a:noFill/>
            <a:miter lim="800000"/>
            <a:headEnd/>
            <a:tailEnd/>
          </a:ln>
        </p:spPr>
        <p:txBody>
          <a:bodyPr lIns="19050" tIns="0" rIns="19050" bIns="0"/>
          <a:lstStyle/>
          <a:p>
            <a:pPr algn="r"/>
            <a:r>
              <a:rPr lang="en-US" sz="1000" i="1">
                <a:latin typeface="Times New Roman" pitchFamily="18" charset="0"/>
              </a:rPr>
              <a:t>09/22/97</a:t>
            </a:r>
          </a:p>
        </p:txBody>
      </p:sp>
      <p:sp>
        <p:nvSpPr>
          <p:cNvPr id="202756" name="Rectangle 3"/>
          <p:cNvSpPr>
            <a:spLocks noChangeArrowheads="1"/>
          </p:cNvSpPr>
          <p:nvPr/>
        </p:nvSpPr>
        <p:spPr bwMode="auto">
          <a:xfrm>
            <a:off x="3886200" y="8684685"/>
            <a:ext cx="2971800" cy="459316"/>
          </a:xfrm>
          <a:prstGeom prst="rect">
            <a:avLst/>
          </a:prstGeom>
          <a:noFill/>
          <a:ln w="12700">
            <a:noFill/>
            <a:miter lim="800000"/>
            <a:headEnd/>
            <a:tailEnd/>
          </a:ln>
        </p:spPr>
        <p:txBody>
          <a:bodyPr lIns="19050" tIns="0" rIns="19050" bIns="0" anchor="b"/>
          <a:lstStyle/>
          <a:p>
            <a:pPr algn="r"/>
            <a:r>
              <a:rPr lang="en-US" sz="1000" i="1">
                <a:latin typeface="Times New Roman" pitchFamily="18" charset="0"/>
              </a:rPr>
              <a:t>3</a:t>
            </a:r>
          </a:p>
        </p:txBody>
      </p:sp>
      <p:sp>
        <p:nvSpPr>
          <p:cNvPr id="202757" name="Rectangle 4"/>
          <p:cNvSpPr>
            <a:spLocks noChangeArrowheads="1"/>
          </p:cNvSpPr>
          <p:nvPr/>
        </p:nvSpPr>
        <p:spPr bwMode="auto">
          <a:xfrm>
            <a:off x="0" y="8684685"/>
            <a:ext cx="2971800" cy="459316"/>
          </a:xfrm>
          <a:prstGeom prst="rect">
            <a:avLst/>
          </a:prstGeom>
          <a:noFill/>
          <a:ln w="12700">
            <a:noFill/>
            <a:miter lim="800000"/>
            <a:headEnd/>
            <a:tailEnd/>
          </a:ln>
        </p:spPr>
        <p:txBody>
          <a:bodyPr lIns="19050" tIns="0" rIns="19050" bIns="0" anchor="b"/>
          <a:lstStyle/>
          <a:p>
            <a:r>
              <a:rPr lang="en-US" sz="1000" i="1">
                <a:latin typeface="Times New Roman" pitchFamily="18" charset="0"/>
              </a:rPr>
              <a:t>University of Minnesota Extension Service</a:t>
            </a:r>
          </a:p>
        </p:txBody>
      </p:sp>
      <p:sp>
        <p:nvSpPr>
          <p:cNvPr id="202758" name="Rectangle 5"/>
          <p:cNvSpPr>
            <a:spLocks noChangeArrowheads="1"/>
          </p:cNvSpPr>
          <p:nvPr/>
        </p:nvSpPr>
        <p:spPr bwMode="auto">
          <a:xfrm>
            <a:off x="0" y="1"/>
            <a:ext cx="2971800" cy="455084"/>
          </a:xfrm>
          <a:prstGeom prst="rect">
            <a:avLst/>
          </a:prstGeom>
          <a:noFill/>
          <a:ln w="12700">
            <a:noFill/>
            <a:miter lim="800000"/>
            <a:headEnd/>
            <a:tailEnd/>
          </a:ln>
        </p:spPr>
        <p:txBody>
          <a:bodyPr lIns="19050" tIns="0" rIns="19050" bIns="0"/>
          <a:lstStyle/>
          <a:p>
            <a:r>
              <a:rPr lang="en-US" sz="1000" i="1">
                <a:latin typeface="Times New Roman" pitchFamily="18" charset="0"/>
              </a:rPr>
              <a:t>Master Internet Volunteer Program</a:t>
            </a:r>
          </a:p>
        </p:txBody>
      </p:sp>
      <p:sp>
        <p:nvSpPr>
          <p:cNvPr id="202759" name="Rectangle 6"/>
          <p:cNvSpPr>
            <a:spLocks noGrp="1" noRot="1" noChangeAspect="1" noChangeArrowheads="1" noTextEdit="1"/>
          </p:cNvSpPr>
          <p:nvPr>
            <p:ph type="sldImg"/>
          </p:nvPr>
        </p:nvSpPr>
        <p:spPr>
          <a:ln w="12700" cap="flat">
            <a:solidFill>
              <a:schemeClr val="tx1"/>
            </a:solidFill>
          </a:ln>
        </p:spPr>
      </p:sp>
      <p:sp>
        <p:nvSpPr>
          <p:cNvPr id="202760" name="Rectangle 7"/>
          <p:cNvSpPr>
            <a:spLocks noGrp="1" noChangeArrowheads="1"/>
          </p:cNvSpPr>
          <p:nvPr>
            <p:ph type="body" idx="1"/>
          </p:nvPr>
        </p:nvSpPr>
        <p:spPr>
          <a:xfrm>
            <a:off x="914400" y="4343400"/>
            <a:ext cx="5029200" cy="4114800"/>
          </a:xfrm>
          <a:noFill/>
          <a:ln/>
        </p:spPr>
        <p:txBody>
          <a:bodyPr lIns="90488" tIns="44450" rIns="90488" bIns="44450"/>
          <a:lstStyle/>
          <a:p>
            <a:pPr eaLnBrk="1" hangingPunct="1">
              <a:buFontTx/>
              <a:buChar char="•"/>
            </a:pPr>
            <a:r>
              <a:rPr lang="en-US" smtClean="0">
                <a:latin typeface="Arial" pitchFamily="34" charset="0"/>
                <a:cs typeface="Arial" pitchFamily="34" charset="0"/>
              </a:rPr>
              <a:t>Provide information in an organized way</a:t>
            </a:r>
          </a:p>
          <a:p>
            <a:pPr eaLnBrk="1" hangingPunct="1">
              <a:buFontTx/>
              <a:buChar char="•"/>
            </a:pPr>
            <a:r>
              <a:rPr lang="en-US" smtClean="0">
                <a:latin typeface="Arial" pitchFamily="34" charset="0"/>
                <a:cs typeface="Arial" pitchFamily="34" charset="0"/>
              </a:rPr>
              <a:t>Chat Groups</a:t>
            </a:r>
          </a:p>
          <a:p>
            <a:pPr eaLnBrk="1" hangingPunct="1">
              <a:buFontTx/>
              <a:buChar char="•"/>
            </a:pPr>
            <a:r>
              <a:rPr lang="en-US" smtClean="0">
                <a:latin typeface="Arial" pitchFamily="34" charset="0"/>
                <a:cs typeface="Arial" pitchFamily="34" charset="0"/>
              </a:rPr>
              <a:t>Specialized information areas</a:t>
            </a:r>
          </a:p>
          <a:p>
            <a:pPr eaLnBrk="1" hangingPunct="1">
              <a:buFontTx/>
              <a:buChar char="•"/>
            </a:pPr>
            <a:r>
              <a:rPr lang="en-US" smtClean="0">
                <a:latin typeface="Arial" pitchFamily="34" charset="0"/>
                <a:cs typeface="Arial" pitchFamily="34" charset="0"/>
              </a:rPr>
              <a:t>Internet access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39B9EA7-1180-4BD2-BF47-B4A17F9BA319}" type="slidenum">
              <a:rPr lang="ar-SA"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041288-8C7F-4E9B-958D-997BC72FA468}" type="datetimeFigureOut">
              <a:rPr lang="en-US" smtClean="0"/>
              <a:t>9/7/2020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41288-8C7F-4E9B-958D-997BC72FA468}" type="datetimeFigureOut">
              <a:rPr lang="en-US" smtClean="0"/>
              <a:t>9/7/2020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41288-8C7F-4E9B-958D-997BC72FA468}" type="datetimeFigureOut">
              <a:rPr lang="en-US" smtClean="0"/>
              <a:t>9/7/2020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041288-8C7F-4E9B-958D-997BC72FA468}" type="datetimeFigureOut">
              <a:rPr lang="en-US" smtClean="0"/>
              <a:t>9/7/2020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041288-8C7F-4E9B-958D-997BC72FA468}" type="datetimeFigureOut">
              <a:rPr lang="en-US" smtClean="0"/>
              <a:t>9/7/2020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041288-8C7F-4E9B-958D-997BC72FA468}" type="datetimeFigureOut">
              <a:rPr lang="en-US" smtClean="0"/>
              <a:t>9/7/2020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041288-8C7F-4E9B-958D-997BC72FA468}" type="datetimeFigureOut">
              <a:rPr lang="en-US" smtClean="0"/>
              <a:t>9/7/2020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041288-8C7F-4E9B-958D-997BC72FA468}" type="datetimeFigureOut">
              <a:rPr lang="en-US" smtClean="0"/>
              <a:t>9/7/2020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41288-8C7F-4E9B-958D-997BC72FA468}" type="datetimeFigureOut">
              <a:rPr lang="en-US" smtClean="0"/>
              <a:t>9/7/2020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41288-8C7F-4E9B-958D-997BC72FA468}" type="datetimeFigureOut">
              <a:rPr lang="en-US" smtClean="0"/>
              <a:t>9/7/2020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41288-8C7F-4E9B-958D-997BC72FA468}" type="datetimeFigureOut">
              <a:rPr lang="en-US" smtClean="0"/>
              <a:t>9/7/2020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AACF5-BD13-426F-A7A7-7D08E57BB3F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41288-8C7F-4E9B-958D-997BC72FA468}" type="datetimeFigureOut">
              <a:rPr lang="en-US" smtClean="0"/>
              <a:t>9/7/2020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AACF5-BD13-426F-A7A7-7D08E57BB3F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05070BF5-0A5A-4FAE-B2E8-11D13FA23227}" type="slidenum">
              <a:rPr lang="ar-SA"/>
              <a:pPr>
                <a:defRPr/>
              </a:pPr>
              <a:t>1</a:t>
            </a:fld>
            <a:endParaRPr lang="en-US"/>
          </a:p>
        </p:txBody>
      </p:sp>
      <p:sp>
        <p:nvSpPr>
          <p:cNvPr id="4" name="Rectangle 3"/>
          <p:cNvSpPr/>
          <p:nvPr/>
        </p:nvSpPr>
        <p:spPr>
          <a:xfrm>
            <a:off x="2286000" y="2133600"/>
            <a:ext cx="5097869" cy="2215991"/>
          </a:xfrm>
          <a:prstGeom prst="rect">
            <a:avLst/>
          </a:prstGeom>
          <a:noFill/>
        </p:spPr>
        <p:txBody>
          <a:bodyPr wrap="none" lIns="91440" tIns="45720" rIns="91440" bIns="45720">
            <a:spAutoFit/>
          </a:bodyPr>
          <a:lstStyle/>
          <a:p>
            <a:pPr algn="ctr"/>
            <a:r>
              <a:rPr lang="en-US" sz="13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HTML</a:t>
            </a:r>
            <a:endParaRPr lang="en-US" sz="13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609600"/>
            <a:ext cx="7498080" cy="1143000"/>
          </a:xfrm>
        </p:spPr>
        <p:txBody>
          <a:bodyPr>
            <a:noAutofit/>
          </a:bodyPr>
          <a:lstStyle/>
          <a:p>
            <a:pPr fontAlgn="auto">
              <a:spcAft>
                <a:spcPts val="0"/>
              </a:spcAft>
              <a:defRPr/>
            </a:pPr>
            <a:r>
              <a:rPr lang="en-US" sz="3600" dirty="0" smtClean="0">
                <a:solidFill>
                  <a:srgbClr val="002060"/>
                </a:solidFill>
                <a:latin typeface="Arial" pitchFamily="34" charset="0"/>
                <a:ea typeface="+mn-ea"/>
                <a:cs typeface="Arial" pitchFamily="34" charset="0"/>
              </a:rPr>
              <a:t>Creating a Basic Starting Document</a:t>
            </a:r>
            <a:endParaRPr lang="en-US" sz="3600"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a:xfrm>
            <a:off x="1295400" y="1600200"/>
            <a:ext cx="7498080" cy="4800600"/>
          </a:xfrm>
        </p:spPr>
        <p:txBody>
          <a:bodyPr>
            <a:normAutofit fontScale="92500"/>
          </a:bodyPr>
          <a:lstStyle/>
          <a:p>
            <a:pPr marL="365760" indent="-283464" fontAlgn="auto">
              <a:spcAft>
                <a:spcPts val="0"/>
              </a:spcAft>
              <a:buClr>
                <a:schemeClr val="bg1"/>
              </a:buClr>
              <a:buFont typeface="Wingdings" pitchFamily="2" charset="2"/>
              <a:buChar char="§"/>
              <a:defRPr/>
            </a:pPr>
            <a:r>
              <a:rPr lang="en-US" dirty="0" smtClean="0"/>
              <a:t>The HEAD of your document point to above window part. The TITLE of your document appears in the very top line of the user’s browser. If the user chooses to “Bookmark” your page or save as a “Favorite”; it is the TITLE that is added to the list.</a:t>
            </a:r>
          </a:p>
          <a:p>
            <a:pPr marL="365760" indent="-283464" fontAlgn="auto">
              <a:spcAft>
                <a:spcPts val="0"/>
              </a:spcAft>
              <a:buClr>
                <a:schemeClr val="bg1"/>
              </a:buClr>
              <a:buFont typeface="Wingdings" pitchFamily="2" charset="2"/>
              <a:buChar char="§"/>
              <a:defRPr/>
            </a:pPr>
            <a:r>
              <a:rPr lang="en-US" dirty="0" smtClean="0"/>
              <a:t>The text in your TITLE should be as descriptive as possible because this is what many search engines, on the internet, use for indexing your site.</a:t>
            </a:r>
          </a:p>
          <a:p>
            <a:pPr marL="365760" indent="-283464" fontAlgn="auto">
              <a:spcAft>
                <a:spcPts val="0"/>
              </a:spcAft>
              <a:buFontTx/>
              <a:buNone/>
              <a:defRPr/>
            </a:pPr>
            <a:endParaRPr lang="en-US" dirty="0" smtClean="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FC2B85B4-3C4F-410B-A443-A6F5F2629DC5}" type="slidenum">
              <a:rPr lang="ar-SA"/>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7498080" cy="1143000"/>
          </a:xfrm>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Setting Document Properties</a:t>
            </a:r>
            <a:endParaRPr lang="en-US" sz="4000" b="1" dirty="0">
              <a:solidFill>
                <a:srgbClr val="002060"/>
              </a:solidFill>
              <a:latin typeface="Arial" pitchFamily="34" charset="0"/>
              <a:ea typeface="+mn-ea"/>
              <a:cs typeface="Arial" pitchFamily="34" charset="0"/>
            </a:endParaRPr>
          </a:p>
        </p:txBody>
      </p:sp>
      <p:sp>
        <p:nvSpPr>
          <p:cNvPr id="33795" name="Content Placeholder 2"/>
          <p:cNvSpPr>
            <a:spLocks noGrp="1"/>
          </p:cNvSpPr>
          <p:nvPr>
            <p:ph idx="1"/>
          </p:nvPr>
        </p:nvSpPr>
        <p:spPr>
          <a:xfrm>
            <a:off x="1447800" y="2057400"/>
            <a:ext cx="7498080" cy="4800600"/>
          </a:xfrm>
        </p:spPr>
        <p:txBody>
          <a:bodyPr/>
          <a:lstStyle/>
          <a:p>
            <a:r>
              <a:rPr lang="en-US" dirty="0" smtClean="0"/>
              <a:t>Document properties are controlled by attributes of the </a:t>
            </a:r>
            <a:r>
              <a:rPr lang="en-US" dirty="0" smtClean="0">
                <a:solidFill>
                  <a:srgbClr val="FF0000"/>
                </a:solidFill>
              </a:rPr>
              <a:t>BODY</a:t>
            </a:r>
            <a:r>
              <a:rPr lang="en-US" dirty="0" smtClean="0"/>
              <a:t> element. For example, there are color settings for the background color of the page, the document’s text and different states of links.</a:t>
            </a:r>
          </a:p>
          <a:p>
            <a:endParaRPr lang="en-US" dirty="0" smtClean="0"/>
          </a:p>
        </p:txBody>
      </p:sp>
      <p:sp>
        <p:nvSpPr>
          <p:cNvPr id="4" name="Slide Number Placeholder 3"/>
          <p:cNvSpPr>
            <a:spLocks noGrp="1"/>
          </p:cNvSpPr>
          <p:nvPr>
            <p:ph type="sldNum" sz="quarter" idx="12"/>
          </p:nvPr>
        </p:nvSpPr>
        <p:spPr/>
        <p:txBody>
          <a:bodyPr/>
          <a:lstStyle/>
          <a:p>
            <a:pPr>
              <a:defRPr/>
            </a:pPr>
            <a:fld id="{AC8D30EA-F57A-4395-A3E2-0AFCC57B9BA3}" type="slidenum">
              <a:rPr lang="ar-SA"/>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Color Codes</a:t>
            </a:r>
            <a:endParaRPr lang="en-US" sz="4000" b="1" dirty="0">
              <a:solidFill>
                <a:srgbClr val="002060"/>
              </a:solidFill>
              <a:latin typeface="Arial" pitchFamily="34" charset="0"/>
              <a:ea typeface="+mn-ea"/>
              <a:cs typeface="Arial" pitchFamily="34" charset="0"/>
            </a:endParaRPr>
          </a:p>
        </p:txBody>
      </p:sp>
      <p:sp>
        <p:nvSpPr>
          <p:cNvPr id="35843" name="Content Placeholder 2"/>
          <p:cNvSpPr>
            <a:spLocks noGrp="1"/>
          </p:cNvSpPr>
          <p:nvPr>
            <p:ph idx="1"/>
          </p:nvPr>
        </p:nvSpPr>
        <p:spPr/>
        <p:txBody>
          <a:bodyPr/>
          <a:lstStyle/>
          <a:p>
            <a:r>
              <a:rPr lang="en-US" smtClean="0"/>
              <a:t>Colors are set using </a:t>
            </a:r>
            <a:r>
              <a:rPr lang="en-US" smtClean="0">
                <a:solidFill>
                  <a:srgbClr val="FF0000"/>
                </a:solidFill>
              </a:rPr>
              <a:t>“RGB”</a:t>
            </a:r>
            <a:r>
              <a:rPr lang="en-US" smtClean="0"/>
              <a:t> color codes, which are, represented as hexadecimal values. Each 2-digit section of the code represents the amount, in sequence, of </a:t>
            </a:r>
            <a:r>
              <a:rPr lang="en-US" smtClean="0">
                <a:solidFill>
                  <a:srgbClr val="FF0000"/>
                </a:solidFill>
              </a:rPr>
              <a:t>red</a:t>
            </a:r>
            <a:r>
              <a:rPr lang="en-US" smtClean="0"/>
              <a:t>, </a:t>
            </a:r>
            <a:r>
              <a:rPr lang="en-US" smtClean="0">
                <a:solidFill>
                  <a:srgbClr val="FF0000"/>
                </a:solidFill>
              </a:rPr>
              <a:t>green</a:t>
            </a:r>
            <a:r>
              <a:rPr lang="en-US" smtClean="0"/>
              <a:t> or </a:t>
            </a:r>
            <a:r>
              <a:rPr lang="en-US" smtClean="0">
                <a:solidFill>
                  <a:srgbClr val="FF0000"/>
                </a:solidFill>
              </a:rPr>
              <a:t>blue</a:t>
            </a:r>
            <a:r>
              <a:rPr lang="en-US" smtClean="0"/>
              <a:t> that forms the color. For example, a </a:t>
            </a:r>
            <a:r>
              <a:rPr lang="en-US" smtClean="0">
                <a:solidFill>
                  <a:srgbClr val="FF0000"/>
                </a:solidFill>
              </a:rPr>
              <a:t>RGB</a:t>
            </a:r>
            <a:r>
              <a:rPr lang="ar-SA" smtClean="0">
                <a:solidFill>
                  <a:srgbClr val="FF0000"/>
                </a:solidFill>
                <a:ea typeface="Majalla UI"/>
              </a:rPr>
              <a:t> </a:t>
            </a:r>
            <a:r>
              <a:rPr lang="en-US" smtClean="0"/>
              <a:t>value with 00 as the first two digits has no red in the color. 	</a:t>
            </a:r>
          </a:p>
        </p:txBody>
      </p:sp>
      <p:sp>
        <p:nvSpPr>
          <p:cNvPr id="4" name="Slide Number Placeholder 3"/>
          <p:cNvSpPr>
            <a:spLocks noGrp="1"/>
          </p:cNvSpPr>
          <p:nvPr>
            <p:ph type="sldNum" sz="quarter" idx="12"/>
          </p:nvPr>
        </p:nvSpPr>
        <p:spPr/>
        <p:txBody>
          <a:bodyPr/>
          <a:lstStyle/>
          <a:p>
            <a:pPr>
              <a:defRPr/>
            </a:pPr>
            <a:fld id="{721B76F9-518E-4522-96E2-210DAB63BABE}" type="slidenum">
              <a:rPr lang="ar-SA"/>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GB" sz="4000" b="1" dirty="0" smtClean="0">
                <a:solidFill>
                  <a:srgbClr val="002060"/>
                </a:solidFill>
                <a:latin typeface="Arial" pitchFamily="34" charset="0"/>
                <a:ea typeface="+mn-ea"/>
                <a:cs typeface="Arial" pitchFamily="34" charset="0"/>
              </a:rPr>
              <a:t>Main Colours</a:t>
            </a:r>
            <a:br>
              <a:rPr lang="en-GB" sz="4000" b="1" dirty="0" smtClean="0">
                <a:solidFill>
                  <a:srgbClr val="002060"/>
                </a:solidFill>
                <a:latin typeface="Arial" pitchFamily="34" charset="0"/>
                <a:ea typeface="+mn-ea"/>
                <a:cs typeface="Arial" pitchFamily="34" charset="0"/>
              </a:rPr>
            </a:br>
            <a:endParaRPr lang="en-US" sz="4000" b="1" dirty="0">
              <a:solidFill>
                <a:srgbClr val="002060"/>
              </a:solidFill>
              <a:latin typeface="Arial" pitchFamily="34" charset="0"/>
              <a:ea typeface="+mn-ea"/>
              <a:cs typeface="Arial" pitchFamily="34" charset="0"/>
            </a:endParaRPr>
          </a:p>
        </p:txBody>
      </p:sp>
      <p:pic>
        <p:nvPicPr>
          <p:cNvPr id="36868" name="Content Placeholder 4" descr="RGB"/>
          <p:cNvPicPr>
            <a:picLocks noGrp="1" noChangeAspect="1" noChangeArrowheads="1"/>
          </p:cNvPicPr>
          <p:nvPr>
            <p:ph idx="1"/>
          </p:nvPr>
        </p:nvPicPr>
        <p:blipFill>
          <a:blip r:embed="rId2"/>
          <a:stretch>
            <a:fillRect/>
          </a:stretch>
        </p:blipFill>
        <p:spPr>
          <a:xfrm>
            <a:off x="3508375" y="2171700"/>
            <a:ext cx="3352800" cy="3352800"/>
          </a:xfrm>
          <a:noFill/>
        </p:spPr>
      </p:pic>
      <p:sp>
        <p:nvSpPr>
          <p:cNvPr id="4" name="Slide Number Placeholder 3"/>
          <p:cNvSpPr>
            <a:spLocks noGrp="1"/>
          </p:cNvSpPr>
          <p:nvPr>
            <p:ph type="sldNum" sz="quarter" idx="12"/>
          </p:nvPr>
        </p:nvSpPr>
        <p:spPr/>
        <p:txBody>
          <a:bodyPr/>
          <a:lstStyle/>
          <a:p>
            <a:pPr>
              <a:defRPr/>
            </a:pPr>
            <a:fld id="{7D86B289-C3B8-49A1-9C10-CD17E05CFF28}" type="slidenum">
              <a:rPr lang="ar-SA"/>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noAutofit/>
          </a:bodyPr>
          <a:lstStyle/>
          <a:p>
            <a:pPr fontAlgn="auto">
              <a:spcAft>
                <a:spcPts val="0"/>
              </a:spcAft>
              <a:defRPr/>
            </a:pPr>
            <a:r>
              <a:rPr lang="en-GB" sz="4000" b="1" dirty="0" err="1" smtClean="0">
                <a:solidFill>
                  <a:srgbClr val="002060"/>
                </a:solidFill>
                <a:latin typeface="Arial" pitchFamily="34" charset="0"/>
                <a:ea typeface="+mn-ea"/>
                <a:cs typeface="Arial" pitchFamily="34" charset="0"/>
              </a:rPr>
              <a:t>RGB</a:t>
            </a:r>
            <a:r>
              <a:rPr lang="en-GB" sz="4000" b="1" dirty="0" smtClean="0">
                <a:solidFill>
                  <a:srgbClr val="002060"/>
                </a:solidFill>
                <a:latin typeface="Arial" pitchFamily="34" charset="0"/>
                <a:ea typeface="+mn-ea"/>
                <a:cs typeface="Arial" pitchFamily="34" charset="0"/>
              </a:rPr>
              <a:t> Colour  Model</a:t>
            </a:r>
            <a:br>
              <a:rPr lang="en-GB" sz="4000" b="1" dirty="0" smtClean="0">
                <a:solidFill>
                  <a:srgbClr val="002060"/>
                </a:solidFill>
                <a:latin typeface="Arial" pitchFamily="34" charset="0"/>
                <a:ea typeface="+mn-ea"/>
                <a:cs typeface="Arial" pitchFamily="34" charset="0"/>
              </a:rPr>
            </a:br>
            <a:endParaRPr lang="en-US" sz="4000" b="1" dirty="0">
              <a:solidFill>
                <a:srgbClr val="002060"/>
              </a:solidFill>
              <a:latin typeface="Arial" pitchFamily="34" charset="0"/>
              <a:ea typeface="+mn-ea"/>
              <a:cs typeface="Arial" pitchFamily="34" charset="0"/>
            </a:endParaRPr>
          </a:p>
        </p:txBody>
      </p:sp>
      <p:pic>
        <p:nvPicPr>
          <p:cNvPr id="37892" name="Content Placeholder 4" descr="rgb2"/>
          <p:cNvPicPr>
            <a:picLocks noGrp="1" noChangeAspect="1" noChangeArrowheads="1"/>
          </p:cNvPicPr>
          <p:nvPr>
            <p:ph idx="1"/>
          </p:nvPr>
        </p:nvPicPr>
        <p:blipFill>
          <a:blip r:embed="rId2"/>
          <a:stretch>
            <a:fillRect/>
          </a:stretch>
        </p:blipFill>
        <p:spPr>
          <a:xfrm>
            <a:off x="2593880" y="1447800"/>
            <a:ext cx="5181789" cy="4800600"/>
          </a:xfrm>
          <a:noFill/>
        </p:spPr>
      </p:pic>
      <p:sp>
        <p:nvSpPr>
          <p:cNvPr id="4" name="Slide Number Placeholder 3"/>
          <p:cNvSpPr>
            <a:spLocks noGrp="1"/>
          </p:cNvSpPr>
          <p:nvPr>
            <p:ph type="sldNum" sz="quarter" idx="12"/>
          </p:nvPr>
        </p:nvSpPr>
        <p:spPr/>
        <p:txBody>
          <a:bodyPr/>
          <a:lstStyle/>
          <a:p>
            <a:pPr>
              <a:defRPr/>
            </a:pPr>
            <a:fld id="{B5C0480E-0098-473E-968E-D3DA51F8F41B}" type="slidenum">
              <a:rPr lang="ar-SA"/>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GB" sz="4000" b="1" dirty="0" smtClean="0">
                <a:solidFill>
                  <a:srgbClr val="002060"/>
                </a:solidFill>
                <a:latin typeface="Arial" pitchFamily="34" charset="0"/>
                <a:ea typeface="+mn-ea"/>
                <a:cs typeface="Arial" pitchFamily="34" charset="0"/>
              </a:rPr>
              <a:t>16 Basic </a:t>
            </a:r>
            <a:r>
              <a:rPr lang="en-GB" sz="4000" b="1" dirty="0" err="1" smtClean="0">
                <a:solidFill>
                  <a:srgbClr val="002060"/>
                </a:solidFill>
                <a:latin typeface="Arial" pitchFamily="34" charset="0"/>
                <a:ea typeface="+mn-ea"/>
                <a:cs typeface="Arial" pitchFamily="34" charset="0"/>
              </a:rPr>
              <a:t>Colors</a:t>
            </a:r>
            <a:endParaRPr lang="en-US" sz="4000" b="1" dirty="0">
              <a:solidFill>
                <a:srgbClr val="002060"/>
              </a:solidFill>
              <a:latin typeface="Arial" pitchFamily="34" charset="0"/>
              <a:ea typeface="+mn-ea"/>
              <a:cs typeface="Arial" pitchFamily="34" charset="0"/>
            </a:endParaRPr>
          </a:p>
        </p:txBody>
      </p:sp>
      <p:graphicFrame>
        <p:nvGraphicFramePr>
          <p:cNvPr id="1026" name="Object 2"/>
          <p:cNvGraphicFramePr>
            <a:graphicFrameLocks noChangeAspect="1"/>
          </p:cNvGraphicFramePr>
          <p:nvPr>
            <p:ph idx="1"/>
          </p:nvPr>
        </p:nvGraphicFramePr>
        <p:xfrm>
          <a:off x="2593975" y="2543175"/>
          <a:ext cx="5181600" cy="2609850"/>
        </p:xfrm>
        <a:graphic>
          <a:graphicData uri="http://schemas.openxmlformats.org/presentationml/2006/ole">
            <p:oleObj spid="_x0000_s1026" name="Bitmap Image" r:id="rId3" imgW="5180952" imgH="2610214" progId="PBrush">
              <p:embed/>
            </p:oleObj>
          </a:graphicData>
        </a:graphic>
      </p:graphicFrame>
      <p:sp>
        <p:nvSpPr>
          <p:cNvPr id="4" name="Slide Number Placeholder 3"/>
          <p:cNvSpPr>
            <a:spLocks noGrp="1"/>
          </p:cNvSpPr>
          <p:nvPr>
            <p:ph type="sldNum" sz="quarter" idx="12"/>
          </p:nvPr>
        </p:nvSpPr>
        <p:spPr/>
        <p:txBody>
          <a:bodyPr/>
          <a:lstStyle/>
          <a:p>
            <a:pPr>
              <a:defRPr/>
            </a:pPr>
            <a:fld id="{2274621F-DE1B-4B6A-B495-2D99969D4785}" type="slidenum">
              <a:rPr lang="ar-SA"/>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sz="half" idx="1"/>
          </p:nvPr>
        </p:nvSpPr>
        <p:spPr>
          <a:xfrm>
            <a:off x="381000" y="685800"/>
            <a:ext cx="4114800" cy="6019800"/>
          </a:xfrm>
          <a:solidFill>
            <a:srgbClr val="0000CC"/>
          </a:solidFill>
          <a:ln>
            <a:solidFill>
              <a:srgbClr val="0000CC"/>
            </a:solidFill>
          </a:ln>
        </p:spPr>
        <p:txBody>
          <a:bodyPr>
            <a:normAutofit lnSpcReduction="10000"/>
          </a:bodyPr>
          <a:lstStyle/>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WHITE</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BLACK</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RED</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GREEN</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BLUE</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MAGENTA</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CYAN</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YELLOW</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AQUAMARINE</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BAKER’S CHOCOLATE</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VIOLET</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BRASS</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COPPER</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PINK</a:t>
            </a:r>
          </a:p>
          <a:p>
            <a:pPr marL="533400" indent="-533400" fontAlgn="auto">
              <a:lnSpc>
                <a:spcPct val="90000"/>
              </a:lnSpc>
              <a:spcAft>
                <a:spcPts val="0"/>
              </a:spcAft>
              <a:buClr>
                <a:schemeClr val="bg1"/>
              </a:buClr>
              <a:buFont typeface="Monotype Sorts" charset="0"/>
              <a:buAutoNum type="arabicPeriod"/>
              <a:defRPr/>
            </a:pPr>
            <a:r>
              <a:rPr lang="en-US" sz="2400" dirty="0" smtClean="0">
                <a:solidFill>
                  <a:schemeClr val="bg1"/>
                </a:solidFill>
              </a:rPr>
              <a:t>ORANGE</a:t>
            </a:r>
          </a:p>
          <a:p>
            <a:pPr marL="533400" indent="-533400" fontAlgn="auto">
              <a:lnSpc>
                <a:spcPct val="90000"/>
              </a:lnSpc>
              <a:spcAft>
                <a:spcPts val="0"/>
              </a:spcAft>
              <a:buClr>
                <a:schemeClr val="bg1"/>
              </a:buClr>
              <a:buFont typeface="Monotype Sorts" charset="0"/>
              <a:buAutoNum type="arabicPeriod"/>
              <a:defRPr/>
            </a:pPr>
            <a:endParaRPr lang="en-US" sz="2400" dirty="0">
              <a:solidFill>
                <a:schemeClr val="bg1"/>
              </a:solidFill>
            </a:endParaRPr>
          </a:p>
          <a:p>
            <a:pPr marL="533400" indent="-533400" fontAlgn="auto">
              <a:lnSpc>
                <a:spcPct val="90000"/>
              </a:lnSpc>
              <a:spcAft>
                <a:spcPts val="0"/>
              </a:spcAft>
              <a:buClr>
                <a:schemeClr val="bg1"/>
              </a:buClr>
              <a:buFont typeface="Monotype Sorts" charset="0"/>
              <a:buAutoNum type="arabicPeriod"/>
              <a:defRPr/>
            </a:pPr>
            <a:endParaRPr lang="en-US" sz="2400" dirty="0">
              <a:solidFill>
                <a:schemeClr val="bg1"/>
              </a:solidFill>
            </a:endParaRPr>
          </a:p>
          <a:p>
            <a:pPr marL="533400" indent="-533400" fontAlgn="auto">
              <a:lnSpc>
                <a:spcPct val="90000"/>
              </a:lnSpc>
              <a:spcAft>
                <a:spcPts val="0"/>
              </a:spcAft>
              <a:buClr>
                <a:schemeClr val="bg1"/>
              </a:buClr>
              <a:buFont typeface="Monotype Sorts" charset="0"/>
              <a:buAutoNum type="arabicPeriod"/>
              <a:defRPr/>
            </a:pPr>
            <a:endParaRPr lang="en-US" sz="2400" dirty="0">
              <a:solidFill>
                <a:schemeClr val="bg1"/>
              </a:solidFill>
            </a:endParaRPr>
          </a:p>
          <a:p>
            <a:pPr marL="533400" indent="-533400" fontAlgn="auto">
              <a:lnSpc>
                <a:spcPct val="90000"/>
              </a:lnSpc>
              <a:spcAft>
                <a:spcPts val="0"/>
              </a:spcAft>
              <a:buClr>
                <a:schemeClr val="bg1"/>
              </a:buClr>
              <a:buFont typeface="Monotype Sorts" charset="0"/>
              <a:buAutoNum type="arabicPeriod"/>
              <a:defRPr/>
            </a:pPr>
            <a:endParaRPr lang="en-US" sz="2400" dirty="0">
              <a:solidFill>
                <a:schemeClr val="bg1"/>
              </a:solidFill>
            </a:endParaRPr>
          </a:p>
          <a:p>
            <a:pPr marL="533400" indent="-533400" fontAlgn="auto">
              <a:lnSpc>
                <a:spcPct val="90000"/>
              </a:lnSpc>
              <a:spcAft>
                <a:spcPts val="0"/>
              </a:spcAft>
              <a:buFontTx/>
              <a:buNone/>
              <a:defRPr/>
            </a:pPr>
            <a:endParaRPr lang="en-US" sz="2400" dirty="0">
              <a:solidFill>
                <a:schemeClr val="bg1"/>
              </a:solidFill>
            </a:endParaRPr>
          </a:p>
        </p:txBody>
      </p:sp>
      <p:sp>
        <p:nvSpPr>
          <p:cNvPr id="18436" name="Rectangle 4"/>
          <p:cNvSpPr>
            <a:spLocks noGrp="1" noChangeArrowheads="1"/>
          </p:cNvSpPr>
          <p:nvPr>
            <p:ph sz="half" idx="2"/>
          </p:nvPr>
        </p:nvSpPr>
        <p:spPr>
          <a:xfrm>
            <a:off x="4572000" y="685800"/>
            <a:ext cx="4038600" cy="6019800"/>
          </a:xfrm>
        </p:spPr>
        <p:style>
          <a:lnRef idx="1">
            <a:schemeClr val="accent4"/>
          </a:lnRef>
          <a:fillRef idx="3">
            <a:schemeClr val="accent4"/>
          </a:fillRef>
          <a:effectRef idx="2">
            <a:schemeClr val="accent4"/>
          </a:effectRef>
          <a:fontRef idx="minor">
            <a:schemeClr val="lt1"/>
          </a:fontRef>
        </p:style>
        <p:txBody>
          <a:bodyPr>
            <a:normAutofit lnSpcReduction="10000"/>
          </a:bodyPr>
          <a:lstStyle/>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chemeClr val="bg1"/>
                </a:solidFill>
              </a:rPr>
              <a:t>FFFFFF</a:t>
            </a:r>
            <a:endParaRPr lang="en-US" sz="2400" dirty="0">
              <a:solidFill>
                <a:schemeClr val="bg1"/>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a:solidFill>
                  <a:schemeClr val="tx2"/>
                </a:solidFill>
              </a:rPr>
              <a:t>000000</a:t>
            </a: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00"/>
                </a:solidFill>
              </a:rPr>
              <a:t>FF0000</a:t>
            </a:r>
            <a:endParaRPr lang="en-US" sz="2400" dirty="0">
              <a:solidFill>
                <a:srgbClr val="FF00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009900"/>
                </a:solidFill>
              </a:rPr>
              <a:t>00FF00</a:t>
            </a:r>
            <a:endParaRPr lang="en-US" sz="2400" dirty="0">
              <a:solidFill>
                <a:srgbClr val="0099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0000CC"/>
                </a:solidFill>
              </a:rPr>
              <a:t>0000FF</a:t>
            </a:r>
            <a:endParaRPr lang="en-US" sz="2400" dirty="0">
              <a:solidFill>
                <a:srgbClr val="0000CC"/>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FF"/>
                </a:solidFill>
              </a:rPr>
              <a:t>FF00FF</a:t>
            </a:r>
            <a:endParaRPr lang="en-US" sz="2400" dirty="0">
              <a:solidFill>
                <a:srgbClr val="FF00FF"/>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00FFFF"/>
                </a:solidFill>
              </a:rPr>
              <a:t>00FFFF</a:t>
            </a:r>
            <a:endParaRPr lang="en-US" sz="2400" dirty="0">
              <a:solidFill>
                <a:srgbClr val="00FFFF"/>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FF00"/>
                </a:solidFill>
              </a:rPr>
              <a:t>FFFF00</a:t>
            </a:r>
            <a:endParaRPr lang="en-US" sz="2400" dirty="0">
              <a:solidFill>
                <a:srgbClr val="FFFF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00"/>
                </a:solidFill>
              </a:rPr>
              <a:t>70DB93</a:t>
            </a:r>
            <a:endParaRPr lang="en-US" sz="2400" dirty="0">
              <a:solidFill>
                <a:srgbClr val="FF00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00"/>
                </a:solidFill>
              </a:rPr>
              <a:t>5C3317</a:t>
            </a:r>
            <a:endParaRPr lang="en-US" sz="2400" dirty="0">
              <a:solidFill>
                <a:srgbClr val="FF00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00"/>
                </a:solidFill>
              </a:rPr>
              <a:t>9F5F9F</a:t>
            </a:r>
            <a:endParaRPr lang="en-US" sz="2400" dirty="0">
              <a:solidFill>
                <a:srgbClr val="FF00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00"/>
                </a:solidFill>
              </a:rPr>
              <a:t>B5A642</a:t>
            </a:r>
            <a:endParaRPr lang="en-US" sz="2400" dirty="0">
              <a:solidFill>
                <a:srgbClr val="FF00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00"/>
                </a:solidFill>
              </a:rPr>
              <a:t>B87333</a:t>
            </a:r>
            <a:endParaRPr lang="en-US" sz="2400" dirty="0">
              <a:solidFill>
                <a:srgbClr val="FF00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00"/>
                </a:solidFill>
              </a:rPr>
              <a:t>FF6EC7</a:t>
            </a:r>
            <a:endParaRPr lang="en-US" sz="2400" dirty="0">
              <a:solidFill>
                <a:srgbClr val="FF0000"/>
              </a:solidFill>
            </a:endParaRPr>
          </a:p>
          <a:p>
            <a:pPr marL="533400" indent="-533400" fontAlgn="auto">
              <a:lnSpc>
                <a:spcPct val="90000"/>
              </a:lnSpc>
              <a:spcAft>
                <a:spcPts val="0"/>
              </a:spcAft>
              <a:buClr>
                <a:schemeClr val="bg1"/>
              </a:buClr>
              <a:buFont typeface="Monotype Sorts" charset="0"/>
              <a:buAutoNum type="arabicPeriod"/>
              <a:defRPr/>
            </a:pPr>
            <a:r>
              <a:rPr lang="en-US" sz="2400" dirty="0">
                <a:solidFill>
                  <a:srgbClr val="FF0000"/>
                </a:solidFill>
              </a:rPr>
              <a:t>#</a:t>
            </a:r>
            <a:r>
              <a:rPr lang="en-US" sz="2400" dirty="0" err="1">
                <a:solidFill>
                  <a:srgbClr val="FF0000"/>
                </a:solidFill>
              </a:rPr>
              <a:t>FF7F00</a:t>
            </a:r>
            <a:endParaRPr lang="en-US" sz="2400" dirty="0">
              <a:solidFill>
                <a:srgbClr val="FF0000"/>
              </a:solidFill>
            </a:endParaRPr>
          </a:p>
        </p:txBody>
      </p:sp>
      <p:sp>
        <p:nvSpPr>
          <p:cNvPr id="7" name="Slide Number Placeholder 6"/>
          <p:cNvSpPr>
            <a:spLocks noGrp="1"/>
          </p:cNvSpPr>
          <p:nvPr>
            <p:ph type="sldNum" sz="quarter" idx="12"/>
          </p:nvPr>
        </p:nvSpPr>
        <p:spPr/>
        <p:txBody>
          <a:bodyPr/>
          <a:lstStyle/>
          <a:p>
            <a:pPr>
              <a:defRPr/>
            </a:pPr>
            <a:fld id="{B50A5257-2176-483F-872D-C849ABF1E85A}" type="slidenum">
              <a:rPr lang="ar-SA"/>
              <a:pPr>
                <a:defRPr/>
              </a:pPr>
              <a:t>16</a:t>
            </a:fld>
            <a:endParaRPr lang="en-US"/>
          </a:p>
        </p:txBody>
      </p:sp>
      <p:sp>
        <p:nvSpPr>
          <p:cNvPr id="39941" name="Rectangle 7"/>
          <p:cNvSpPr>
            <a:spLocks noChangeArrowheads="1"/>
          </p:cNvSpPr>
          <p:nvPr/>
        </p:nvSpPr>
        <p:spPr bwMode="auto">
          <a:xfrm>
            <a:off x="3352800" y="0"/>
            <a:ext cx="3231975" cy="707886"/>
          </a:xfrm>
          <a:prstGeom prst="rect">
            <a:avLst/>
          </a:prstGeom>
          <a:noFill/>
          <a:ln w="9525">
            <a:noFill/>
            <a:miter lim="800000"/>
            <a:headEnd/>
            <a:tailEnd/>
          </a:ln>
        </p:spPr>
        <p:txBody>
          <a:bodyPr wrap="none">
            <a:spAutoFit/>
          </a:bodyPr>
          <a:lstStyle/>
          <a:p>
            <a:r>
              <a:rPr lang="en-US" sz="4000" b="1" dirty="0">
                <a:solidFill>
                  <a:srgbClr val="002060"/>
                </a:solidFill>
                <a:effectLst>
                  <a:outerShdw blurRad="50000" dist="30000" dir="5400000" algn="tl" rotWithShape="0">
                    <a:srgbClr val="000000">
                      <a:alpha val="30000"/>
                    </a:srgbClr>
                  </a:outerShdw>
                </a:effectLst>
              </a:rPr>
              <a:t>Color Codes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Color Codes</a:t>
            </a:r>
            <a:endParaRPr lang="en-US" sz="4000" b="1" dirty="0">
              <a:solidFill>
                <a:srgbClr val="002060"/>
              </a:solidFill>
              <a:latin typeface="Arial" pitchFamily="34" charset="0"/>
              <a:ea typeface="+mn-ea"/>
              <a:cs typeface="Arial" pitchFamily="34" charset="0"/>
            </a:endParaRPr>
          </a:p>
        </p:txBody>
      </p:sp>
      <p:sp>
        <p:nvSpPr>
          <p:cNvPr id="40963" name="Content Placeholder 2"/>
          <p:cNvSpPr>
            <a:spLocks noGrp="1"/>
          </p:cNvSpPr>
          <p:nvPr>
            <p:ph idx="1"/>
          </p:nvPr>
        </p:nvSpPr>
        <p:spPr/>
        <p:txBody>
          <a:bodyPr/>
          <a:lstStyle/>
          <a:p>
            <a:pPr>
              <a:buClr>
                <a:schemeClr val="bg1"/>
              </a:buClr>
              <a:buFont typeface="Wingdings" pitchFamily="2" charset="2"/>
              <a:buChar char="§"/>
            </a:pPr>
            <a:r>
              <a:rPr lang="en-US" smtClean="0"/>
              <a:t>If you require more information about color values, there is an excellent site entitled “VGDesign’s Interactive Color Cube” that displays the background color code when you put your cursor over a small color sample. </a:t>
            </a:r>
          </a:p>
          <a:p>
            <a:pPr>
              <a:buClr>
                <a:schemeClr val="bg1"/>
              </a:buClr>
              <a:buFont typeface="Wingdings" pitchFamily="2" charset="2"/>
              <a:buNone/>
            </a:pPr>
            <a:r>
              <a:rPr lang="en-US" smtClean="0"/>
              <a:t>    	</a:t>
            </a:r>
          </a:p>
          <a:p>
            <a:endParaRPr lang="en-US" smtClean="0"/>
          </a:p>
        </p:txBody>
      </p:sp>
      <p:sp>
        <p:nvSpPr>
          <p:cNvPr id="4" name="Slide Number Placeholder 3"/>
          <p:cNvSpPr>
            <a:spLocks noGrp="1"/>
          </p:cNvSpPr>
          <p:nvPr>
            <p:ph type="sldNum" sz="quarter" idx="12"/>
          </p:nvPr>
        </p:nvSpPr>
        <p:spPr/>
        <p:txBody>
          <a:bodyPr/>
          <a:lstStyle/>
          <a:p>
            <a:pPr>
              <a:defRPr/>
            </a:pPr>
            <a:fld id="{CFC6D8ED-9036-418D-9FE3-481FE67D4867}" type="slidenum">
              <a:rPr lang="ar-SA"/>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latin typeface="Arial" pitchFamily="34" charset="0"/>
                <a:ea typeface="+mn-ea"/>
                <a:cs typeface="Arial" pitchFamily="34" charset="0"/>
              </a:rPr>
              <a:t>The Body Element</a:t>
            </a:r>
            <a:endParaRPr lang="en-US" sz="4000" b="1"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r>
              <a:rPr lang="en-US" dirty="0" smtClean="0"/>
              <a:t>The </a:t>
            </a:r>
            <a:r>
              <a:rPr lang="en-US" dirty="0" smtClean="0">
                <a:solidFill>
                  <a:srgbClr val="FF0000"/>
                </a:solidFill>
              </a:rPr>
              <a:t>BODY</a:t>
            </a:r>
            <a:r>
              <a:rPr lang="en-US" dirty="0" smtClean="0"/>
              <a:t> element of a web page is an important element in regards to the </a:t>
            </a:r>
            <a:r>
              <a:rPr lang="en-US" dirty="0" smtClean="0">
                <a:solidFill>
                  <a:srgbClr val="FF0000"/>
                </a:solidFill>
              </a:rPr>
              <a:t>page’s appearance. </a:t>
            </a:r>
            <a:r>
              <a:rPr lang="en-US" dirty="0" smtClean="0"/>
              <a:t>Here are the attributes of the </a:t>
            </a:r>
            <a:r>
              <a:rPr lang="en-US" b="1" dirty="0" smtClean="0"/>
              <a:t>BODY</a:t>
            </a:r>
            <a:r>
              <a:rPr lang="en-US" dirty="0" smtClean="0"/>
              <a:t> tag to control all the levels: </a:t>
            </a:r>
            <a:endParaRPr lang="en-US" b="1" dirty="0" smtClean="0"/>
          </a:p>
          <a:p>
            <a:pPr marL="365760" indent="-283464" fontAlgn="auto">
              <a:spcAft>
                <a:spcPts val="0"/>
              </a:spcAft>
              <a:buFontTx/>
              <a:buNone/>
              <a:defRPr/>
            </a:pPr>
            <a:r>
              <a:rPr lang="en-US" b="1" dirty="0" smtClean="0"/>
              <a:t>   TEXT="#</a:t>
            </a:r>
            <a:r>
              <a:rPr lang="en-US" b="1" dirty="0" err="1" smtClean="0">
                <a:solidFill>
                  <a:srgbClr val="FF0000"/>
                </a:solidFill>
              </a:rPr>
              <a:t>RR</a:t>
            </a:r>
            <a:r>
              <a:rPr lang="en-US" b="1" dirty="0" err="1" smtClean="0">
                <a:solidFill>
                  <a:srgbClr val="00CC00"/>
                </a:solidFill>
              </a:rPr>
              <a:t>GG</a:t>
            </a:r>
            <a:r>
              <a:rPr lang="en-US" b="1" dirty="0" err="1" smtClean="0">
                <a:solidFill>
                  <a:srgbClr val="3333FF"/>
                </a:solidFill>
              </a:rPr>
              <a:t>BB</a:t>
            </a:r>
            <a:r>
              <a:rPr lang="en-US" b="1" dirty="0" smtClean="0"/>
              <a:t>"</a:t>
            </a:r>
            <a:r>
              <a:rPr lang="en-US" dirty="0" smtClean="0"/>
              <a:t>  to change the color of </a:t>
            </a:r>
            <a:r>
              <a:rPr lang="en-US" b="1" dirty="0" smtClean="0"/>
              <a:t>all the text</a:t>
            </a:r>
            <a:r>
              <a:rPr lang="en-US" dirty="0" smtClean="0"/>
              <a:t> on the page (</a:t>
            </a:r>
            <a:r>
              <a:rPr lang="en-US" b="1" dirty="0" smtClean="0"/>
              <a:t>full page text color.</a:t>
            </a:r>
            <a:r>
              <a:rPr lang="en-US" dirty="0" smtClean="0"/>
              <a:t>) </a:t>
            </a:r>
            <a:endParaRPr lang="en-US" dirty="0" smtClean="0">
              <a:solidFill>
                <a:srgbClr val="FF0000"/>
              </a:solidFill>
            </a:endParaRPr>
          </a:p>
          <a:p>
            <a:pPr marL="365760" indent="-283464" fontAlgn="auto">
              <a:spcAft>
                <a:spcPts val="0"/>
              </a:spcAft>
              <a:buClr>
                <a:schemeClr val="bg1"/>
              </a:buClr>
              <a:buFont typeface="Wingdings" pitchFamily="2" charset="2"/>
              <a:buChar char="§"/>
              <a:defRPr/>
            </a:pPr>
            <a:r>
              <a:rPr lang="en-US" dirty="0" smtClean="0"/>
              <a:t>This element contains information about the page’s background color, the background image, as well as the text and link colors.</a:t>
            </a:r>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14C712BB-142C-46EF-9E04-1CEF5DD8A265}" type="slidenum">
              <a:rPr lang="ar-SA"/>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Background Color</a:t>
            </a:r>
            <a:endParaRPr lang="en-US" sz="4000" b="1"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lnSpcReduction="10000"/>
          </a:bodyPr>
          <a:lstStyle/>
          <a:p>
            <a:pPr marL="365760" indent="-283464" fontAlgn="auto">
              <a:spcAft>
                <a:spcPts val="0"/>
              </a:spcAft>
              <a:buClr>
                <a:schemeClr val="bg1"/>
              </a:buClr>
              <a:buFont typeface="Wingdings" pitchFamily="2" charset="2"/>
              <a:buChar char="§"/>
              <a:defRPr/>
            </a:pPr>
            <a:r>
              <a:rPr lang="en-US" dirty="0" smtClean="0"/>
              <a:t>It is very common to see web pages with their background color set to white or some other colors.</a:t>
            </a:r>
          </a:p>
          <a:p>
            <a:pPr marL="365760" indent="-283464" fontAlgn="auto">
              <a:spcAft>
                <a:spcPts val="0"/>
              </a:spcAft>
              <a:buClr>
                <a:schemeClr val="bg1"/>
              </a:buClr>
              <a:buFont typeface="Wingdings" pitchFamily="2" charset="2"/>
              <a:buChar char="§"/>
              <a:defRPr/>
            </a:pPr>
            <a:r>
              <a:rPr lang="en-US" dirty="0" smtClean="0"/>
              <a:t>To set your document’s background color, you need to edit the &lt;BODY&gt; element by adding the </a:t>
            </a:r>
            <a:r>
              <a:rPr lang="en-US" dirty="0" err="1" smtClean="0"/>
              <a:t>BGCOLOR</a:t>
            </a:r>
            <a:r>
              <a:rPr lang="en-US" dirty="0" smtClean="0"/>
              <a:t> attribute. The following example will display a document with a </a:t>
            </a:r>
            <a:r>
              <a:rPr lang="en-US" dirty="0" smtClean="0">
                <a:solidFill>
                  <a:schemeClr val="bg1"/>
                </a:solidFill>
              </a:rPr>
              <a:t>white</a:t>
            </a:r>
            <a:r>
              <a:rPr lang="en-US" dirty="0" smtClean="0"/>
              <a:t> background color:</a:t>
            </a:r>
          </a:p>
          <a:p>
            <a:pPr marL="365760" indent="-283464" fontAlgn="auto">
              <a:spcAft>
                <a:spcPts val="0"/>
              </a:spcAft>
              <a:buClr>
                <a:schemeClr val="bg1"/>
              </a:buClr>
              <a:buFont typeface="Wingdings" pitchFamily="2" charset="2"/>
              <a:buNone/>
              <a:defRPr/>
            </a:pPr>
            <a:r>
              <a:rPr lang="en-US" b="1" dirty="0" smtClean="0">
                <a:solidFill>
                  <a:srgbClr val="FF0000"/>
                </a:solidFill>
              </a:rPr>
              <a:t>&lt;BODY </a:t>
            </a:r>
            <a:r>
              <a:rPr lang="en-US" b="1" dirty="0" err="1" smtClean="0">
                <a:solidFill>
                  <a:srgbClr val="FF0000"/>
                </a:solidFill>
              </a:rPr>
              <a:t>BGCOLOR</a:t>
            </a:r>
            <a:r>
              <a:rPr lang="en-US" b="1" dirty="0" smtClean="0">
                <a:solidFill>
                  <a:srgbClr val="FF0000"/>
                </a:solidFill>
              </a:rPr>
              <a:t>=“#</a:t>
            </a:r>
            <a:r>
              <a:rPr lang="en-US" b="1" dirty="0" err="1" smtClean="0">
                <a:solidFill>
                  <a:schemeClr val="bg1"/>
                </a:solidFill>
              </a:rPr>
              <a:t>FFFFFF</a:t>
            </a:r>
            <a:r>
              <a:rPr lang="en-US" b="1" dirty="0" smtClean="0">
                <a:solidFill>
                  <a:srgbClr val="FF0000"/>
                </a:solidFill>
              </a:rPr>
              <a:t>”&gt;&lt;/BODY&gt;</a:t>
            </a:r>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3B1676B4-690F-4D8A-B515-6607C3C97436}" type="slidenum">
              <a:rPr lang="ar-SA"/>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279C264-F456-4950-95DB-EE00FCE8C082}" type="slidenum">
              <a:rPr lang="ar-SA"/>
              <a:pPr>
                <a:defRPr/>
              </a:pPr>
              <a:t>2</a:t>
            </a:fld>
            <a:endParaRPr lang="en-US"/>
          </a:p>
        </p:txBody>
      </p:sp>
      <p:sp>
        <p:nvSpPr>
          <p:cNvPr id="24580" name="Rectangle 7"/>
          <p:cNvSpPr>
            <a:spLocks noChangeArrowheads="1"/>
          </p:cNvSpPr>
          <p:nvPr/>
        </p:nvSpPr>
        <p:spPr bwMode="auto">
          <a:xfrm>
            <a:off x="1219200" y="1600200"/>
            <a:ext cx="7543800" cy="3243965"/>
          </a:xfrm>
          <a:prstGeom prst="rect">
            <a:avLst/>
          </a:prstGeom>
          <a:noFill/>
          <a:ln w="9525">
            <a:noFill/>
            <a:miter lim="800000"/>
            <a:headEnd/>
            <a:tailEnd/>
          </a:ln>
        </p:spPr>
        <p:txBody>
          <a:bodyPr wrap="square">
            <a:spAutoFit/>
          </a:bodyPr>
          <a:lstStyle/>
          <a:p>
            <a:pPr marL="292100" indent="-292100">
              <a:lnSpc>
                <a:spcPct val="80000"/>
              </a:lnSpc>
              <a:buClr>
                <a:schemeClr val="hlink"/>
              </a:buClr>
              <a:buFont typeface="Wingdings" pitchFamily="2" charset="2"/>
              <a:buChar char="§"/>
            </a:pPr>
            <a:r>
              <a:rPr lang="en-US" sz="3200" dirty="0"/>
              <a:t>W W W – World Wide Web.</a:t>
            </a:r>
          </a:p>
          <a:p>
            <a:pPr marL="292100" indent="-292100">
              <a:lnSpc>
                <a:spcPct val="80000"/>
              </a:lnSpc>
              <a:buClr>
                <a:schemeClr val="hlink"/>
              </a:buClr>
              <a:buFont typeface="Wingdings" pitchFamily="2" charset="2"/>
              <a:buChar char="§"/>
            </a:pPr>
            <a:r>
              <a:rPr lang="en-US" sz="3200" dirty="0">
                <a:solidFill>
                  <a:srgbClr val="FF0000"/>
                </a:solidFill>
              </a:rPr>
              <a:t>HTML</a:t>
            </a:r>
            <a:r>
              <a:rPr lang="en-US" sz="3200" dirty="0"/>
              <a:t> – </a:t>
            </a:r>
            <a:r>
              <a:rPr lang="en-US" sz="3200" dirty="0" err="1"/>
              <a:t>HyperText</a:t>
            </a:r>
            <a:r>
              <a:rPr lang="en-US" sz="3200" dirty="0"/>
              <a:t> Markup Language </a:t>
            </a:r>
            <a:r>
              <a:rPr lang="en-US" sz="3200" dirty="0" smtClean="0"/>
              <a:t>  –   The </a:t>
            </a:r>
            <a:r>
              <a:rPr lang="en-US" sz="3200" dirty="0"/>
              <a:t>Language of Web Pages on the </a:t>
            </a:r>
            <a:r>
              <a:rPr lang="en-US" sz="3200" dirty="0" smtClean="0"/>
              <a:t>  World </a:t>
            </a:r>
            <a:r>
              <a:rPr lang="en-US" sz="3200" dirty="0"/>
              <a:t>Wide Web.</a:t>
            </a:r>
          </a:p>
          <a:p>
            <a:pPr marL="292100" indent="-292100">
              <a:lnSpc>
                <a:spcPct val="80000"/>
              </a:lnSpc>
              <a:buClr>
                <a:schemeClr val="hlink"/>
              </a:buClr>
              <a:buFont typeface="Wingdings" pitchFamily="2" charset="2"/>
              <a:buNone/>
            </a:pPr>
            <a:r>
              <a:rPr lang="en-US" sz="3200" dirty="0"/>
              <a:t>    HTML is a text formatting language.</a:t>
            </a:r>
          </a:p>
          <a:p>
            <a:pPr marL="292100" indent="-292100">
              <a:lnSpc>
                <a:spcPct val="80000"/>
              </a:lnSpc>
              <a:buClr>
                <a:schemeClr val="hlink"/>
              </a:buClr>
              <a:buFont typeface="Wingdings" pitchFamily="2" charset="2"/>
              <a:buChar char="§"/>
            </a:pPr>
            <a:r>
              <a:rPr lang="en-US" sz="3200" dirty="0">
                <a:solidFill>
                  <a:srgbClr val="FF0000"/>
                </a:solidFill>
              </a:rPr>
              <a:t>URL</a:t>
            </a:r>
            <a:r>
              <a:rPr lang="en-US" sz="3200" dirty="0"/>
              <a:t> – Uniform Resource Locator.</a:t>
            </a:r>
          </a:p>
          <a:p>
            <a:pPr marL="292100" indent="-292100">
              <a:lnSpc>
                <a:spcPct val="80000"/>
              </a:lnSpc>
              <a:buClr>
                <a:schemeClr val="hlink"/>
              </a:buClr>
              <a:buFont typeface="Wingdings" pitchFamily="2" charset="2"/>
              <a:buChar char="§"/>
            </a:pPr>
            <a:r>
              <a:rPr lang="en-US" sz="3200" dirty="0">
                <a:solidFill>
                  <a:srgbClr val="FF0000"/>
                </a:solidFill>
              </a:rPr>
              <a:t>Browser</a:t>
            </a:r>
            <a:r>
              <a:rPr lang="en-US" sz="3200" dirty="0"/>
              <a:t> – A software program which is used to show web pages.</a:t>
            </a:r>
          </a:p>
        </p:txBody>
      </p:sp>
      <p:sp>
        <p:nvSpPr>
          <p:cNvPr id="8" name="Rectangle 7"/>
          <p:cNvSpPr/>
          <p:nvPr/>
        </p:nvSpPr>
        <p:spPr>
          <a:xfrm>
            <a:off x="1828800" y="381000"/>
            <a:ext cx="3762568" cy="923330"/>
          </a:xfrm>
          <a:prstGeom prst="rect">
            <a:avLst/>
          </a:prstGeom>
          <a:noFill/>
        </p:spPr>
        <p:txBody>
          <a:bodyPr wrap="none" lIns="91440" tIns="45720" rIns="91440" bIns="45720">
            <a:spAutoFit/>
          </a:bodyPr>
          <a:lstStyle/>
          <a:p>
            <a:r>
              <a:rPr lang="en-US" sz="5400" b="1" dirty="0" smtClean="0">
                <a:solidFill>
                  <a:srgbClr val="0070C0"/>
                </a:solidFill>
              </a:rPr>
              <a:t>Definitions</a:t>
            </a:r>
            <a:endParaRPr lang="en-US" sz="5400" b="1"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latin typeface="Arial" pitchFamily="34" charset="0"/>
                <a:ea typeface="+mn-ea"/>
                <a:cs typeface="Arial" pitchFamily="34" charset="0"/>
              </a:rPr>
              <a:t>TEXT Color</a:t>
            </a:r>
            <a:endParaRPr lang="en-US" sz="4000" b="1" dirty="0">
              <a:solidFill>
                <a:srgbClr val="002060"/>
              </a:solidFill>
              <a:latin typeface="Arial" pitchFamily="34" charset="0"/>
              <a:ea typeface="+mn-ea"/>
              <a:cs typeface="Arial" pitchFamily="34" charset="0"/>
            </a:endParaRPr>
          </a:p>
        </p:txBody>
      </p:sp>
      <p:sp>
        <p:nvSpPr>
          <p:cNvPr id="44035" name="Content Placeholder 2"/>
          <p:cNvSpPr>
            <a:spLocks noGrp="1"/>
          </p:cNvSpPr>
          <p:nvPr>
            <p:ph idx="1"/>
          </p:nvPr>
        </p:nvSpPr>
        <p:spPr/>
        <p:txBody>
          <a:bodyPr/>
          <a:lstStyle/>
          <a:p>
            <a:pPr>
              <a:buClr>
                <a:schemeClr val="bg1"/>
              </a:buClr>
              <a:buFont typeface="Wingdings" pitchFamily="2" charset="2"/>
              <a:buChar char="§"/>
            </a:pPr>
            <a:r>
              <a:rPr lang="en-US" smtClean="0"/>
              <a:t>The TEXT attribute is used to control the color of all the normal text in the document. The default color for text is black. The TEXT attribute would be added as follows:</a:t>
            </a:r>
          </a:p>
          <a:p>
            <a:pPr>
              <a:buClr>
                <a:schemeClr val="bg1"/>
              </a:buClr>
              <a:buFont typeface="Wingdings" pitchFamily="2" charset="2"/>
              <a:buNone/>
            </a:pPr>
            <a:r>
              <a:rPr lang="en-US" smtClean="0"/>
              <a:t>	</a:t>
            </a:r>
            <a:r>
              <a:rPr lang="en-US" b="1" smtClean="0">
                <a:solidFill>
                  <a:srgbClr val="FF0000"/>
                </a:solidFill>
              </a:rPr>
              <a:t>&lt;BODY BGCOLOR=“#FFFFFF” TEXT=“#FF0000”&gt;&lt;/BODY&gt;</a:t>
            </a:r>
          </a:p>
          <a:p>
            <a:pPr>
              <a:buClr>
                <a:schemeClr val="bg1"/>
              </a:buClr>
              <a:buFont typeface="Wingdings" pitchFamily="2" charset="2"/>
              <a:buNone/>
            </a:pPr>
            <a:r>
              <a:rPr lang="en-US" smtClean="0"/>
              <a:t>In this example the document’s page</a:t>
            </a:r>
          </a:p>
          <a:p>
            <a:pPr>
              <a:buClr>
                <a:schemeClr val="bg1"/>
              </a:buClr>
              <a:buFont typeface="Wingdings" pitchFamily="2" charset="2"/>
              <a:buNone/>
            </a:pPr>
            <a:r>
              <a:rPr lang="en-US" smtClean="0"/>
              <a:t>color is white and the text would be red.</a:t>
            </a:r>
          </a:p>
          <a:p>
            <a:endParaRPr lang="en-US" smtClean="0"/>
          </a:p>
        </p:txBody>
      </p:sp>
      <p:sp>
        <p:nvSpPr>
          <p:cNvPr id="4" name="Slide Number Placeholder 3"/>
          <p:cNvSpPr>
            <a:spLocks noGrp="1"/>
          </p:cNvSpPr>
          <p:nvPr>
            <p:ph type="sldNum" sz="quarter" idx="12"/>
          </p:nvPr>
        </p:nvSpPr>
        <p:spPr/>
        <p:txBody>
          <a:bodyPr/>
          <a:lstStyle/>
          <a:p>
            <a:pPr>
              <a:defRPr/>
            </a:pPr>
            <a:fld id="{752AE4FB-C9BE-468E-A4A5-9B56661FBAEA}" type="slidenum">
              <a:rPr lang="ar-SA"/>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LINK, </a:t>
            </a:r>
            <a:r>
              <a:rPr lang="en-US" sz="4000" b="1" dirty="0" err="1" smtClean="0">
                <a:solidFill>
                  <a:srgbClr val="002060"/>
                </a:solidFill>
                <a:latin typeface="Arial" pitchFamily="34" charset="0"/>
                <a:ea typeface="+mn-ea"/>
                <a:cs typeface="Arial" pitchFamily="34" charset="0"/>
              </a:rPr>
              <a:t>VLINK</a:t>
            </a:r>
            <a:r>
              <a:rPr lang="en-US" sz="4000" b="1" dirty="0" smtClean="0">
                <a:solidFill>
                  <a:srgbClr val="002060"/>
                </a:solidFill>
                <a:latin typeface="Arial" pitchFamily="34" charset="0"/>
                <a:ea typeface="+mn-ea"/>
                <a:cs typeface="Arial" pitchFamily="34" charset="0"/>
              </a:rPr>
              <a:t>, and </a:t>
            </a:r>
            <a:r>
              <a:rPr lang="en-US" sz="4000" b="1" dirty="0" err="1" smtClean="0">
                <a:solidFill>
                  <a:srgbClr val="002060"/>
                </a:solidFill>
                <a:latin typeface="Arial" pitchFamily="34" charset="0"/>
                <a:ea typeface="+mn-ea"/>
                <a:cs typeface="Arial" pitchFamily="34" charset="0"/>
              </a:rPr>
              <a:t>ALINK</a:t>
            </a:r>
            <a:endParaRPr lang="en-US" sz="4000" b="1"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92500" lnSpcReduction="20000"/>
          </a:bodyPr>
          <a:lstStyle/>
          <a:p>
            <a:pPr marL="609600" indent="-609600" fontAlgn="auto">
              <a:spcAft>
                <a:spcPts val="0"/>
              </a:spcAft>
              <a:buClr>
                <a:schemeClr val="bg1"/>
              </a:buClr>
              <a:buFont typeface="Wingdings" pitchFamily="2" charset="2"/>
              <a:buNone/>
              <a:defRPr/>
            </a:pPr>
            <a:r>
              <a:rPr lang="en-US" dirty="0" smtClean="0"/>
              <a:t>These attributes control the colors of the different link states:</a:t>
            </a:r>
          </a:p>
          <a:p>
            <a:pPr marL="609600" indent="-609600" fontAlgn="auto">
              <a:spcAft>
                <a:spcPts val="0"/>
              </a:spcAft>
              <a:buClr>
                <a:schemeClr val="bg1"/>
              </a:buClr>
              <a:buFont typeface="Wingdings" pitchFamily="2" charset="2"/>
              <a:buNone/>
              <a:defRPr/>
            </a:pPr>
            <a:r>
              <a:rPr lang="en-US" dirty="0" smtClean="0"/>
              <a:t>1. LINK – initial appearance – default = Blue.</a:t>
            </a:r>
          </a:p>
          <a:p>
            <a:pPr marL="609600" indent="-609600" fontAlgn="auto">
              <a:spcAft>
                <a:spcPts val="0"/>
              </a:spcAft>
              <a:buClr>
                <a:schemeClr val="bg1"/>
              </a:buClr>
              <a:buFont typeface="Wingdings" pitchFamily="2" charset="2"/>
              <a:buNone/>
              <a:defRPr/>
            </a:pPr>
            <a:r>
              <a:rPr lang="en-US" dirty="0" smtClean="0"/>
              <a:t>2. </a:t>
            </a:r>
            <a:r>
              <a:rPr lang="en-US" dirty="0" err="1" smtClean="0"/>
              <a:t>VLINK</a:t>
            </a:r>
            <a:r>
              <a:rPr lang="en-US" dirty="0" smtClean="0"/>
              <a:t> – visited link – default = Purple.</a:t>
            </a:r>
          </a:p>
          <a:p>
            <a:pPr marL="609600" indent="-609600" fontAlgn="auto">
              <a:spcAft>
                <a:spcPts val="0"/>
              </a:spcAft>
              <a:buClr>
                <a:schemeClr val="bg1"/>
              </a:buClr>
              <a:buFont typeface="Wingdings" pitchFamily="2" charset="2"/>
              <a:buNone/>
              <a:defRPr/>
            </a:pPr>
            <a:r>
              <a:rPr lang="en-US" dirty="0" smtClean="0"/>
              <a:t>3. </a:t>
            </a:r>
            <a:r>
              <a:rPr lang="en-US" dirty="0" err="1" smtClean="0"/>
              <a:t>ALINK</a:t>
            </a:r>
            <a:r>
              <a:rPr lang="en-US" dirty="0" smtClean="0"/>
              <a:t> –active link being clicked–default= Yellow.</a:t>
            </a:r>
          </a:p>
          <a:p>
            <a:pPr marL="609600" indent="-609600" fontAlgn="auto">
              <a:spcAft>
                <a:spcPts val="0"/>
              </a:spcAft>
              <a:buClr>
                <a:schemeClr val="bg1"/>
              </a:buClr>
              <a:buFont typeface="Wingdings" pitchFamily="2" charset="2"/>
              <a:buNone/>
              <a:defRPr/>
            </a:pPr>
            <a:r>
              <a:rPr lang="en-US" dirty="0" smtClean="0"/>
              <a:t>The Format for setting these attributes is:</a:t>
            </a:r>
          </a:p>
          <a:p>
            <a:pPr marL="609600" indent="-609600" fontAlgn="auto">
              <a:spcAft>
                <a:spcPts val="0"/>
              </a:spcAft>
              <a:buClr>
                <a:schemeClr val="bg1"/>
              </a:buClr>
              <a:buFont typeface="Wingdings" pitchFamily="2" charset="2"/>
              <a:buNone/>
              <a:defRPr/>
            </a:pPr>
            <a:r>
              <a:rPr lang="en-US" dirty="0" smtClean="0">
                <a:solidFill>
                  <a:srgbClr val="FF0000"/>
                </a:solidFill>
              </a:rPr>
              <a:t>&lt;BODY </a:t>
            </a:r>
            <a:r>
              <a:rPr lang="en-US" dirty="0" err="1" smtClean="0">
                <a:solidFill>
                  <a:srgbClr val="FF0000"/>
                </a:solidFill>
              </a:rPr>
              <a:t>BGCOLOR</a:t>
            </a:r>
            <a:r>
              <a:rPr lang="en-US" dirty="0" smtClean="0">
                <a:solidFill>
                  <a:srgbClr val="FF0000"/>
                </a:solidFill>
              </a:rPr>
              <a:t>=“#</a:t>
            </a:r>
            <a:r>
              <a:rPr lang="en-US" dirty="0" err="1" smtClean="0">
                <a:solidFill>
                  <a:srgbClr val="FF0000"/>
                </a:solidFill>
              </a:rPr>
              <a:t>FFFFFF</a:t>
            </a:r>
            <a:r>
              <a:rPr lang="en-US" dirty="0" smtClean="0">
                <a:solidFill>
                  <a:srgbClr val="FF0000"/>
                </a:solidFill>
              </a:rPr>
              <a:t>” TEXT=“#</a:t>
            </a:r>
            <a:r>
              <a:rPr lang="en-US" dirty="0" err="1" smtClean="0">
                <a:solidFill>
                  <a:srgbClr val="FF0000"/>
                </a:solidFill>
              </a:rPr>
              <a:t>FF0000</a:t>
            </a:r>
            <a:r>
              <a:rPr lang="en-US" dirty="0" smtClean="0">
                <a:solidFill>
                  <a:srgbClr val="FF0000"/>
                </a:solidFill>
              </a:rPr>
              <a:t>” LINK=“#</a:t>
            </a:r>
            <a:r>
              <a:rPr lang="en-US" dirty="0" err="1" smtClean="0">
                <a:solidFill>
                  <a:srgbClr val="FF0000"/>
                </a:solidFill>
              </a:rPr>
              <a:t>0000FF</a:t>
            </a:r>
            <a:r>
              <a:rPr lang="en-US" dirty="0" smtClean="0">
                <a:solidFill>
                  <a:srgbClr val="FF0000"/>
                </a:solidFill>
              </a:rPr>
              <a:t>”</a:t>
            </a:r>
          </a:p>
          <a:p>
            <a:pPr marL="609600" indent="-609600" fontAlgn="auto">
              <a:spcAft>
                <a:spcPts val="0"/>
              </a:spcAft>
              <a:buClr>
                <a:schemeClr val="bg1"/>
              </a:buClr>
              <a:buFont typeface="Wingdings" pitchFamily="2" charset="2"/>
              <a:buNone/>
              <a:defRPr/>
            </a:pPr>
            <a:r>
              <a:rPr lang="en-US" dirty="0" smtClean="0">
                <a:solidFill>
                  <a:srgbClr val="FF0000"/>
                </a:solidFill>
              </a:rPr>
              <a:t>      </a:t>
            </a:r>
            <a:r>
              <a:rPr lang="en-US" dirty="0" err="1" smtClean="0">
                <a:solidFill>
                  <a:srgbClr val="FF0000"/>
                </a:solidFill>
              </a:rPr>
              <a:t>VLINK</a:t>
            </a:r>
            <a:r>
              <a:rPr lang="en-US" dirty="0" smtClean="0">
                <a:solidFill>
                  <a:srgbClr val="FF0000"/>
                </a:solidFill>
              </a:rPr>
              <a:t>=“#</a:t>
            </a:r>
            <a:r>
              <a:rPr lang="en-US" dirty="0" err="1" smtClean="0">
                <a:solidFill>
                  <a:srgbClr val="FF00FF"/>
                </a:solidFill>
              </a:rPr>
              <a:t>FF00FF</a:t>
            </a:r>
            <a:r>
              <a:rPr lang="en-US" dirty="0" smtClean="0">
                <a:solidFill>
                  <a:srgbClr val="FF0000"/>
                </a:solidFill>
              </a:rPr>
              <a:t>” </a:t>
            </a:r>
          </a:p>
          <a:p>
            <a:pPr marL="609600" indent="-609600" fontAlgn="auto">
              <a:spcAft>
                <a:spcPts val="0"/>
              </a:spcAft>
              <a:buClr>
                <a:schemeClr val="bg1"/>
              </a:buClr>
              <a:buFont typeface="Wingdings" pitchFamily="2" charset="2"/>
              <a:buNone/>
              <a:defRPr/>
            </a:pPr>
            <a:r>
              <a:rPr lang="en-US" dirty="0" smtClean="0">
                <a:solidFill>
                  <a:srgbClr val="FF0000"/>
                </a:solidFill>
              </a:rPr>
              <a:t>     </a:t>
            </a:r>
            <a:r>
              <a:rPr lang="en-US" dirty="0" err="1" smtClean="0">
                <a:solidFill>
                  <a:srgbClr val="FF0000"/>
                </a:solidFill>
              </a:rPr>
              <a:t>ALINK</a:t>
            </a:r>
            <a:r>
              <a:rPr lang="en-US" dirty="0" smtClean="0">
                <a:solidFill>
                  <a:srgbClr val="FF0000"/>
                </a:solidFill>
              </a:rPr>
              <a:t>=“</a:t>
            </a:r>
            <a:r>
              <a:rPr lang="en-US" dirty="0" err="1" smtClean="0">
                <a:solidFill>
                  <a:srgbClr val="FFFF00"/>
                </a:solidFill>
              </a:rPr>
              <a:t>FFFF00</a:t>
            </a:r>
            <a:r>
              <a:rPr lang="en-US" dirty="0" smtClean="0">
                <a:solidFill>
                  <a:srgbClr val="FF0000"/>
                </a:solidFill>
              </a:rPr>
              <a:t>”&gt; &lt;/BODY&gt;</a:t>
            </a:r>
          </a:p>
          <a:p>
            <a:pPr marL="609600" indent="-609600" fontAlgn="auto">
              <a:spcAft>
                <a:spcPts val="0"/>
              </a:spcAft>
              <a:buClr>
                <a:schemeClr val="bg1"/>
              </a:buClr>
              <a:buFontTx/>
              <a:buAutoNum type="arabicPeriod"/>
              <a:defRPr/>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8E39C1AD-70AC-4678-9FBE-B036C1E3E594}" type="slidenum">
              <a:rPr lang="ar-SA"/>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latin typeface="Arial" pitchFamily="34" charset="0"/>
                <a:ea typeface="+mn-ea"/>
                <a:cs typeface="Arial" pitchFamily="34" charset="0"/>
              </a:rPr>
              <a:t>Using Image Background</a:t>
            </a:r>
            <a:endParaRPr lang="en-US" sz="4000" b="1"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92500" lnSpcReduction="10000"/>
          </a:bodyPr>
          <a:lstStyle/>
          <a:p>
            <a:pPr marL="365760" indent="-283464" fontAlgn="auto">
              <a:spcAft>
                <a:spcPts val="0"/>
              </a:spcAft>
              <a:buClr>
                <a:schemeClr val="bg1"/>
              </a:buClr>
              <a:buFont typeface="Wingdings" pitchFamily="2" charset="2"/>
              <a:buChar char="§"/>
              <a:defRPr/>
            </a:pPr>
            <a:r>
              <a:rPr lang="en-US" dirty="0" smtClean="0"/>
              <a:t>The BODY element also gives you ability of setting an image as the document’s background.</a:t>
            </a:r>
          </a:p>
          <a:p>
            <a:pPr marL="365760" indent="-283464" fontAlgn="auto">
              <a:spcAft>
                <a:spcPts val="0"/>
              </a:spcAft>
              <a:buClr>
                <a:schemeClr val="bg1"/>
              </a:buClr>
              <a:buFont typeface="Wingdings" pitchFamily="2" charset="2"/>
              <a:buChar char="§"/>
              <a:defRPr/>
            </a:pPr>
            <a:r>
              <a:rPr lang="en-US" dirty="0" smtClean="0"/>
              <a:t>An example of a background image’s HTML code is as follows:</a:t>
            </a:r>
          </a:p>
          <a:p>
            <a:pPr marL="365760" indent="-283464" fontAlgn="auto">
              <a:spcAft>
                <a:spcPts val="0"/>
              </a:spcAft>
              <a:buClr>
                <a:schemeClr val="bg1"/>
              </a:buClr>
              <a:buFont typeface="Wingdings" pitchFamily="2" charset="2"/>
              <a:buNone/>
              <a:defRPr/>
            </a:pPr>
            <a:endParaRPr lang="en-US" dirty="0" smtClean="0"/>
          </a:p>
          <a:p>
            <a:pPr marL="365760" indent="-283464" fontAlgn="auto">
              <a:spcAft>
                <a:spcPts val="0"/>
              </a:spcAft>
              <a:buClr>
                <a:schemeClr val="bg1"/>
              </a:buClr>
              <a:buFont typeface="Wingdings" pitchFamily="2" charset="2"/>
              <a:buNone/>
              <a:defRPr/>
            </a:pPr>
            <a:r>
              <a:rPr lang="en-US" dirty="0" smtClean="0">
                <a:solidFill>
                  <a:srgbClr val="FF0000"/>
                </a:solidFill>
              </a:rPr>
              <a:t>&lt;BODY BACKGROUND=“</a:t>
            </a:r>
            <a:r>
              <a:rPr lang="en-US" dirty="0" err="1" smtClean="0">
                <a:solidFill>
                  <a:srgbClr val="FF0000"/>
                </a:solidFill>
              </a:rPr>
              <a:t>hi.gif</a:t>
            </a:r>
            <a:r>
              <a:rPr lang="en-US" dirty="0" smtClean="0">
                <a:solidFill>
                  <a:srgbClr val="FF0000"/>
                </a:solidFill>
              </a:rPr>
              <a:t>” </a:t>
            </a:r>
            <a:r>
              <a:rPr lang="en-US" dirty="0" err="1" smtClean="0">
                <a:solidFill>
                  <a:srgbClr val="FF0000"/>
                </a:solidFill>
              </a:rPr>
              <a:t>BGCOLOR</a:t>
            </a:r>
            <a:r>
              <a:rPr lang="en-US" dirty="0" smtClean="0">
                <a:solidFill>
                  <a:srgbClr val="FF0000"/>
                </a:solidFill>
              </a:rPr>
              <a:t>=“#</a:t>
            </a:r>
            <a:r>
              <a:rPr lang="en-US" dirty="0" err="1" smtClean="0">
                <a:solidFill>
                  <a:srgbClr val="FF0000"/>
                </a:solidFill>
              </a:rPr>
              <a:t>FFFFFF</a:t>
            </a:r>
            <a:r>
              <a:rPr lang="en-US" dirty="0" smtClean="0">
                <a:solidFill>
                  <a:srgbClr val="FF0000"/>
                </a:solidFill>
              </a:rPr>
              <a:t>”&gt;&lt;/BODY&gt;</a:t>
            </a:r>
          </a:p>
          <a:p>
            <a:pPr marL="365760" indent="-283464" fontAlgn="auto">
              <a:spcAft>
                <a:spcPts val="0"/>
              </a:spcAft>
              <a:buClr>
                <a:schemeClr val="bg1"/>
              </a:buClr>
              <a:buFont typeface="Wingdings" pitchFamily="2" charset="2"/>
              <a:buNone/>
              <a:defRPr/>
            </a:pPr>
            <a:endParaRPr lang="en-US" dirty="0" smtClean="0">
              <a:solidFill>
                <a:srgbClr val="FF0000"/>
              </a:solidFill>
            </a:endParaRPr>
          </a:p>
          <a:p>
            <a:pPr marL="365760" indent="-283464" fontAlgn="auto">
              <a:spcAft>
                <a:spcPts val="0"/>
              </a:spcAft>
              <a:buClr>
                <a:schemeClr val="bg1"/>
              </a:buClr>
              <a:buFont typeface="Wingdings" pitchFamily="2" charset="2"/>
              <a:buNone/>
              <a:defRPr/>
            </a:pPr>
            <a:r>
              <a:rPr lang="en-US" dirty="0" smtClean="0"/>
              <a:t>	</a:t>
            </a:r>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DF414CA6-09E1-4DD9-B22E-B01793054B01}" type="slidenum">
              <a:rPr lang="ar-SA"/>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Previewing Your Work</a:t>
            </a:r>
            <a:endParaRPr lang="en-US" sz="4000" b="1"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92500" lnSpcReduction="10000"/>
          </a:bodyPr>
          <a:lstStyle/>
          <a:p>
            <a:pPr marL="609600" indent="-609600" fontAlgn="auto">
              <a:lnSpc>
                <a:spcPct val="80000"/>
              </a:lnSpc>
              <a:spcAft>
                <a:spcPts val="0"/>
              </a:spcAft>
              <a:buClr>
                <a:schemeClr val="bg1"/>
              </a:buClr>
              <a:buFont typeface="Wingdings" pitchFamily="2" charset="2"/>
              <a:buChar char="§"/>
              <a:defRPr/>
            </a:pPr>
            <a:r>
              <a:rPr lang="en-US" dirty="0" smtClean="0"/>
              <a:t>Once you have created your basic starting document and set your document properties it is a good idea to save your file.</a:t>
            </a:r>
          </a:p>
          <a:p>
            <a:pPr marL="609600" indent="-609600" fontAlgn="auto">
              <a:lnSpc>
                <a:spcPct val="80000"/>
              </a:lnSpc>
              <a:spcAft>
                <a:spcPts val="0"/>
              </a:spcAft>
              <a:buClr>
                <a:schemeClr val="bg1"/>
              </a:buClr>
              <a:buFont typeface="Wingdings" pitchFamily="2" charset="2"/>
              <a:buChar char="§"/>
              <a:defRPr/>
            </a:pPr>
            <a:r>
              <a:rPr lang="en-US" dirty="0" smtClean="0"/>
              <a:t>To save a file, in </a:t>
            </a:r>
            <a:r>
              <a:rPr lang="en-US" dirty="0" err="1" smtClean="0"/>
              <a:t>NotePad</a:t>
            </a:r>
            <a:r>
              <a:rPr lang="en-US" dirty="0" smtClean="0"/>
              <a:t>, follow these steps:</a:t>
            </a:r>
          </a:p>
          <a:p>
            <a:pPr marL="609600" indent="-609600" fontAlgn="auto">
              <a:lnSpc>
                <a:spcPct val="80000"/>
              </a:lnSpc>
              <a:spcAft>
                <a:spcPts val="0"/>
              </a:spcAft>
              <a:buClr>
                <a:schemeClr val="bg1"/>
              </a:buClr>
              <a:buFont typeface="Wingdings" pitchFamily="2" charset="2"/>
              <a:buAutoNum type="arabicPeriod"/>
              <a:defRPr/>
            </a:pPr>
            <a:r>
              <a:rPr lang="en-US" dirty="0" smtClean="0"/>
              <a:t>Locate and click on the menu called “File”.</a:t>
            </a:r>
          </a:p>
          <a:p>
            <a:pPr marL="609600" indent="-609600" fontAlgn="auto">
              <a:lnSpc>
                <a:spcPct val="80000"/>
              </a:lnSpc>
              <a:spcAft>
                <a:spcPts val="0"/>
              </a:spcAft>
              <a:buClr>
                <a:schemeClr val="bg1"/>
              </a:buClr>
              <a:buFont typeface="Wingdings" pitchFamily="2" charset="2"/>
              <a:buAutoNum type="arabicPeriod"/>
              <a:defRPr/>
            </a:pPr>
            <a:r>
              <a:rPr lang="en-US" dirty="0" smtClean="0"/>
              <a:t>Select the option under File Menu labeled “Save As”.</a:t>
            </a:r>
          </a:p>
          <a:p>
            <a:pPr marL="609600" indent="-609600" fontAlgn="auto">
              <a:lnSpc>
                <a:spcPct val="80000"/>
              </a:lnSpc>
              <a:spcAft>
                <a:spcPts val="0"/>
              </a:spcAft>
              <a:buClr>
                <a:schemeClr val="bg1"/>
              </a:buClr>
              <a:buFont typeface="Wingdings" pitchFamily="2" charset="2"/>
              <a:buAutoNum type="arabicPeriod"/>
              <a:defRPr/>
            </a:pPr>
            <a:r>
              <a:rPr lang="en-US" dirty="0" smtClean="0"/>
              <a:t>In the “File Name” text box, type in the entire name of your file (including the extension name .html).</a:t>
            </a:r>
          </a:p>
          <a:p>
            <a:pPr marL="609600" indent="-609600" fontAlgn="auto">
              <a:lnSpc>
                <a:spcPct val="80000"/>
              </a:lnSpc>
              <a:spcAft>
                <a:spcPts val="0"/>
              </a:spcAft>
              <a:buClr>
                <a:schemeClr val="bg1"/>
              </a:buClr>
              <a:buFont typeface="Wingdings" pitchFamily="2" charset="2"/>
              <a:buNone/>
              <a:defRPr/>
            </a:pPr>
            <a:r>
              <a:rPr lang="en-US" dirty="0" smtClean="0"/>
              <a:t>								</a:t>
            </a:r>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42033389-A657-44F4-9B83-A6A76331E252}" type="slidenum">
              <a:rPr lang="ar-SA"/>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latin typeface="Arial" pitchFamily="34" charset="0"/>
                <a:ea typeface="+mn-ea"/>
                <a:cs typeface="Arial" pitchFamily="34" charset="0"/>
              </a:rPr>
              <a:t>Edit, Save and View Cycle</a:t>
            </a:r>
            <a:endParaRPr lang="en-US" sz="4000" b="1" dirty="0">
              <a:solidFill>
                <a:srgbClr val="002060"/>
              </a:solidFill>
              <a:latin typeface="Arial" pitchFamily="34" charset="0"/>
              <a:ea typeface="+mn-ea"/>
              <a:cs typeface="Arial" pitchFamily="34" charset="0"/>
            </a:endParaRPr>
          </a:p>
        </p:txBody>
      </p:sp>
      <p:sp>
        <p:nvSpPr>
          <p:cNvPr id="2052" name="Content Placeholder 2"/>
          <p:cNvSpPr>
            <a:spLocks noGrp="1"/>
          </p:cNvSpPr>
          <p:nvPr>
            <p:ph idx="1"/>
          </p:nvPr>
        </p:nvSpPr>
        <p:spPr/>
        <p:txBody>
          <a:bodyPr/>
          <a:lstStyle/>
          <a:p>
            <a:endParaRPr lang="en-US" smtClean="0"/>
          </a:p>
        </p:txBody>
      </p:sp>
      <p:sp>
        <p:nvSpPr>
          <p:cNvPr id="4" name="Slide Number Placeholder 3"/>
          <p:cNvSpPr>
            <a:spLocks noGrp="1"/>
          </p:cNvSpPr>
          <p:nvPr>
            <p:ph type="sldNum" sz="quarter" idx="12"/>
          </p:nvPr>
        </p:nvSpPr>
        <p:spPr/>
        <p:txBody>
          <a:bodyPr/>
          <a:lstStyle/>
          <a:p>
            <a:pPr>
              <a:defRPr/>
            </a:pPr>
            <a:fld id="{B59C2352-2C88-405E-9581-6EA9CA679F4E}" type="slidenum">
              <a:rPr lang="ar-SA"/>
              <a:pPr>
                <a:defRPr/>
              </a:pPr>
              <a:t>24</a:t>
            </a:fld>
            <a:endParaRPr lang="en-US"/>
          </a:p>
        </p:txBody>
      </p:sp>
      <p:sp>
        <p:nvSpPr>
          <p:cNvPr id="5" name="Rectangle 3"/>
          <p:cNvSpPr txBox="1">
            <a:spLocks noChangeArrowheads="1"/>
          </p:cNvSpPr>
          <p:nvPr/>
        </p:nvSpPr>
        <p:spPr>
          <a:xfrm>
            <a:off x="1435100" y="1447800"/>
            <a:ext cx="7499350" cy="4800600"/>
          </a:xfrm>
          <a:prstGeom prst="rect">
            <a:avLst/>
          </a:prstGeom>
          <a:solidFill>
            <a:schemeClr val="accent1"/>
          </a:solidFill>
        </p:spPr>
        <p:txBody>
          <a:bodyPr>
            <a:normAutofit/>
          </a:bodyPr>
          <a:lstStyle/>
          <a:p>
            <a:pPr marL="609600" indent="-609600" eaLnBrk="1" fontAlgn="auto" hangingPunct="1">
              <a:spcBef>
                <a:spcPts val="600"/>
              </a:spcBef>
              <a:spcAft>
                <a:spcPts val="0"/>
              </a:spcAft>
              <a:buClr>
                <a:schemeClr val="bg1"/>
              </a:buClr>
              <a:buSzPct val="80000"/>
              <a:buFont typeface="Wingdings" pitchFamily="2" charset="2"/>
              <a:buChar char="§"/>
              <a:defRPr/>
            </a:pPr>
            <a:r>
              <a:rPr lang="en-US" sz="2400">
                <a:latin typeface="+mn-lt"/>
                <a:cs typeface="+mn-cs"/>
              </a:rPr>
              <a:t>To preview Your Work, open a web browser and do the following:</a:t>
            </a:r>
          </a:p>
          <a:p>
            <a:pPr marL="609600" indent="-609600" eaLnBrk="1" fontAlgn="auto" hangingPunct="1">
              <a:spcBef>
                <a:spcPts val="600"/>
              </a:spcBef>
              <a:spcAft>
                <a:spcPts val="0"/>
              </a:spcAft>
              <a:buClr>
                <a:schemeClr val="bg1"/>
              </a:buClr>
              <a:buSzPct val="80000"/>
              <a:buFont typeface="Wingdings" pitchFamily="2" charset="2"/>
              <a:buAutoNum type="arabicPeriod"/>
              <a:defRPr/>
            </a:pPr>
            <a:r>
              <a:rPr lang="en-US" sz="2400">
                <a:latin typeface="+mn-lt"/>
                <a:cs typeface="+mn-cs"/>
              </a:rPr>
              <a:t>Click on the menu labeled “File”.</a:t>
            </a:r>
          </a:p>
          <a:p>
            <a:pPr marL="609600" indent="-609600" eaLnBrk="1" fontAlgn="auto" hangingPunct="1">
              <a:spcBef>
                <a:spcPts val="600"/>
              </a:spcBef>
              <a:spcAft>
                <a:spcPts val="0"/>
              </a:spcAft>
              <a:buClr>
                <a:schemeClr val="bg1"/>
              </a:buClr>
              <a:buSzPct val="80000"/>
              <a:buFont typeface="Wingdings" pitchFamily="2" charset="2"/>
              <a:buAutoNum type="arabicPeriod"/>
              <a:defRPr/>
            </a:pPr>
            <a:r>
              <a:rPr lang="en-US" sz="2400">
                <a:latin typeface="+mn-lt"/>
                <a:cs typeface="+mn-cs"/>
              </a:rPr>
              <a:t>Locate the menu option, “Open”.</a:t>
            </a:r>
          </a:p>
          <a:p>
            <a:pPr marL="609600" indent="-609600" eaLnBrk="1" fontAlgn="auto" hangingPunct="1">
              <a:spcBef>
                <a:spcPts val="600"/>
              </a:spcBef>
              <a:spcAft>
                <a:spcPts val="0"/>
              </a:spcAft>
              <a:buClr>
                <a:schemeClr val="bg1"/>
              </a:buClr>
              <a:buSzPct val="80000"/>
              <a:buFont typeface="Wingdings" pitchFamily="2" charset="2"/>
              <a:buNone/>
              <a:defRPr/>
            </a:pPr>
            <a:endParaRPr lang="en-US" sz="2400" dirty="0">
              <a:latin typeface="+mn-lt"/>
              <a:cs typeface="+mn-cs"/>
            </a:endParaRPr>
          </a:p>
        </p:txBody>
      </p:sp>
      <p:graphicFrame>
        <p:nvGraphicFramePr>
          <p:cNvPr id="2050" name="Object 2"/>
          <p:cNvGraphicFramePr>
            <a:graphicFrameLocks noChangeAspect="1"/>
          </p:cNvGraphicFramePr>
          <p:nvPr/>
        </p:nvGraphicFramePr>
        <p:xfrm>
          <a:off x="3810000" y="3810000"/>
          <a:ext cx="3286125" cy="1628775"/>
        </p:xfrm>
        <a:graphic>
          <a:graphicData uri="http://schemas.openxmlformats.org/presentationml/2006/ole">
            <p:oleObj spid="_x0000_s2050" name="Bitmap Image" r:id="rId3" imgW="3285714" imgH="1628571" progId="PBrush">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Edit, Save and View Cycle</a:t>
            </a:r>
            <a:endParaRPr lang="en-US" sz="4000" b="1"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marL="609600" indent="-609600" fontAlgn="auto">
              <a:spcAft>
                <a:spcPts val="0"/>
              </a:spcAft>
              <a:buClrTx/>
              <a:buFont typeface="Wingdings" pitchFamily="2" charset="2"/>
              <a:buAutoNum type="arabicPeriod" startAt="3"/>
              <a:defRPr/>
            </a:pPr>
            <a:r>
              <a:rPr lang="en-US" sz="2800" dirty="0" smtClean="0"/>
              <a:t> </a:t>
            </a:r>
            <a:r>
              <a:rPr lang="en-US" dirty="0" smtClean="0"/>
              <a:t>In the “Open” dialog box, click on the “Browse” button and locate your web document.</a:t>
            </a:r>
          </a:p>
          <a:p>
            <a:pPr marL="609600" indent="-609600" fontAlgn="auto">
              <a:spcAft>
                <a:spcPts val="0"/>
              </a:spcAft>
              <a:buClrTx/>
              <a:buFont typeface="Wingdings" pitchFamily="2" charset="2"/>
              <a:buAutoNum type="arabicPeriod" startAt="4"/>
              <a:defRPr/>
            </a:pPr>
            <a:r>
              <a:rPr lang="en-US" dirty="0" smtClean="0"/>
              <a:t>Click “OK” once you have selected your file.</a:t>
            </a:r>
          </a:p>
          <a:p>
            <a:pPr marL="609600" indent="-609600" fontAlgn="auto">
              <a:spcAft>
                <a:spcPts val="0"/>
              </a:spcAft>
              <a:buClrTx/>
              <a:buFont typeface="Wingdings" pitchFamily="2" charset="2"/>
              <a:buNone/>
              <a:defRPr/>
            </a:pPr>
            <a:endParaRPr lang="en-US" dirty="0" smtClean="0"/>
          </a:p>
          <a:p>
            <a:pPr marL="609600" indent="-609600" fontAlgn="auto">
              <a:spcAft>
                <a:spcPts val="0"/>
              </a:spcAft>
              <a:buClrTx/>
              <a:buFont typeface="Wingdings" pitchFamily="2" charset="2"/>
              <a:buChar char="§"/>
              <a:defRPr/>
            </a:pPr>
            <a:r>
              <a:rPr lang="en-US" dirty="0" smtClean="0"/>
              <a:t>The web browser will load the same document but with the new revisions. This process is the Edit, Save and View Cycle.</a:t>
            </a:r>
          </a:p>
          <a:p>
            <a:pPr marL="609600" indent="-609600" fontAlgn="auto">
              <a:spcAft>
                <a:spcPts val="0"/>
              </a:spcAft>
              <a:buClr>
                <a:schemeClr val="bg1"/>
              </a:buClr>
              <a:buFont typeface="Wingdings" pitchFamily="2" charset="2"/>
              <a:buAutoNum type="arabicPeriod" startAt="4"/>
              <a:defRPr/>
            </a:pPr>
            <a:endParaRPr lang="en-US" dirty="0" smtClean="0"/>
          </a:p>
          <a:p>
            <a:pPr marL="609600" indent="-609600" fontAlgn="auto">
              <a:spcAft>
                <a:spcPts val="0"/>
              </a:spcAft>
              <a:buClr>
                <a:schemeClr val="bg1"/>
              </a:buClr>
              <a:buFont typeface="Wingdings" pitchFamily="2" charset="2"/>
              <a:buNone/>
              <a:defRPr/>
            </a:pPr>
            <a:endParaRPr lang="en-US" sz="2800" dirty="0" smtClean="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169D8716-B2BA-488A-BF2C-38A12818683B}" type="slidenum">
              <a:rPr lang="ar-SA"/>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Headings, Paragraphs, Breaks &amp; Horizontal Rules</a:t>
            </a:r>
            <a:endParaRPr lang="en-US" sz="4000" b="1"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92500" lnSpcReduction="20000"/>
          </a:bodyPr>
          <a:lstStyle/>
          <a:p>
            <a:pPr marL="609600" indent="-609600" fontAlgn="auto">
              <a:spcAft>
                <a:spcPts val="0"/>
              </a:spcAft>
              <a:buClrTx/>
              <a:buFontTx/>
              <a:buNone/>
              <a:defRPr/>
            </a:pPr>
            <a:r>
              <a:rPr lang="en-US" dirty="0" smtClean="0"/>
              <a:t>In this chapter you will add headings to your page, insert paragraphs, add some breaks, and add horizontal rules.</a:t>
            </a:r>
          </a:p>
          <a:p>
            <a:pPr marL="609600" indent="-609600" fontAlgn="auto">
              <a:spcAft>
                <a:spcPts val="0"/>
              </a:spcAft>
              <a:buClrTx/>
              <a:buFontTx/>
              <a:buNone/>
              <a:defRPr/>
            </a:pPr>
            <a:r>
              <a:rPr lang="en-US" b="1" dirty="0" smtClean="0"/>
              <a:t>Objectives</a:t>
            </a:r>
          </a:p>
          <a:p>
            <a:pPr marL="609600" indent="-609600" fontAlgn="auto">
              <a:spcAft>
                <a:spcPts val="0"/>
              </a:spcAft>
              <a:buClrTx/>
              <a:buFontTx/>
              <a:buNone/>
              <a:defRPr/>
            </a:pPr>
            <a:r>
              <a:rPr lang="en-US" dirty="0" smtClean="0"/>
              <a:t>Upon completing this section, you should be able to</a:t>
            </a:r>
          </a:p>
          <a:p>
            <a:pPr marL="609600" indent="-609600" fontAlgn="auto">
              <a:spcAft>
                <a:spcPts val="0"/>
              </a:spcAft>
              <a:buClrTx/>
              <a:buFont typeface="Monotype Sorts" charset="0"/>
              <a:buAutoNum type="arabicPeriod"/>
              <a:defRPr/>
            </a:pPr>
            <a:r>
              <a:rPr lang="en-US" dirty="0" smtClean="0"/>
              <a:t>List and describe the different Heading elements.</a:t>
            </a:r>
          </a:p>
          <a:p>
            <a:pPr marL="609600" indent="-609600" fontAlgn="auto">
              <a:spcAft>
                <a:spcPts val="0"/>
              </a:spcAft>
              <a:buClrTx/>
              <a:buFont typeface="Monotype Sorts" charset="0"/>
              <a:buAutoNum type="arabicPeriod"/>
              <a:defRPr/>
            </a:pPr>
            <a:r>
              <a:rPr lang="en-US" dirty="0" smtClean="0"/>
              <a:t>Use Paragraphs to add text to a document.</a:t>
            </a:r>
          </a:p>
          <a:p>
            <a:pPr marL="609600" indent="-609600" fontAlgn="auto">
              <a:spcAft>
                <a:spcPts val="0"/>
              </a:spcAft>
              <a:buClrTx/>
              <a:buFont typeface="Monotype Sorts" charset="0"/>
              <a:buAutoNum type="arabicPeriod"/>
              <a:defRPr/>
            </a:pPr>
            <a:r>
              <a:rPr lang="en-US" dirty="0" smtClean="0"/>
              <a:t>Insert breaks where necessary.</a:t>
            </a:r>
          </a:p>
          <a:p>
            <a:pPr marL="609600" indent="-609600" fontAlgn="auto">
              <a:spcAft>
                <a:spcPts val="0"/>
              </a:spcAft>
              <a:buClrTx/>
              <a:buFont typeface="Monotype Sorts" charset="0"/>
              <a:buAutoNum type="arabicPeriod"/>
              <a:defRPr/>
            </a:pPr>
            <a:r>
              <a:rPr lang="en-US" dirty="0" smtClean="0"/>
              <a:t>Add a Horizontal Rule.</a:t>
            </a:r>
          </a:p>
          <a:p>
            <a:pPr marL="609600" indent="-609600" fontAlgn="auto">
              <a:spcAft>
                <a:spcPts val="0"/>
              </a:spcAft>
              <a:buClrTx/>
              <a:buFontTx/>
              <a:buNone/>
              <a:defRPr/>
            </a:pPr>
            <a:endParaRPr lang="en-US" dirty="0" smtClean="0"/>
          </a:p>
          <a:p>
            <a:pPr marL="365760" indent="-283464" fontAlgn="auto">
              <a:spcAft>
                <a:spcPts val="0"/>
              </a:spcAft>
              <a:buClrTx/>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BF92507E-0D92-4EDF-9B5A-FF69EE79B1CC}" type="slidenum">
              <a:rPr lang="ar-SA"/>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latin typeface="Arial" pitchFamily="34" charset="0"/>
                <a:ea typeface="+mn-ea"/>
                <a:cs typeface="Arial" pitchFamily="34" charset="0"/>
              </a:rPr>
              <a:t>Headings, &lt;</a:t>
            </a:r>
            <a:r>
              <a:rPr lang="en-US" sz="4000" b="1" dirty="0" err="1" smtClean="0">
                <a:solidFill>
                  <a:srgbClr val="002060"/>
                </a:solidFill>
                <a:latin typeface="Arial" pitchFamily="34" charset="0"/>
                <a:ea typeface="+mn-ea"/>
                <a:cs typeface="Arial" pitchFamily="34" charset="0"/>
              </a:rPr>
              <a:t>Hx</a:t>
            </a:r>
            <a:r>
              <a:rPr lang="en-US" sz="4000" b="1" dirty="0" smtClean="0">
                <a:solidFill>
                  <a:srgbClr val="002060"/>
                </a:solidFill>
                <a:latin typeface="Arial" pitchFamily="34" charset="0"/>
                <a:ea typeface="+mn-ea"/>
                <a:cs typeface="Arial" pitchFamily="34" charset="0"/>
              </a:rPr>
              <a:t>&gt; &lt;/</a:t>
            </a:r>
            <a:r>
              <a:rPr lang="en-US" sz="4000" b="1" dirty="0" err="1" smtClean="0">
                <a:solidFill>
                  <a:srgbClr val="002060"/>
                </a:solidFill>
                <a:latin typeface="Arial" pitchFamily="34" charset="0"/>
                <a:ea typeface="+mn-ea"/>
                <a:cs typeface="Arial" pitchFamily="34" charset="0"/>
              </a:rPr>
              <a:t>Hx</a:t>
            </a:r>
            <a:r>
              <a:rPr lang="en-US" sz="4000" b="1" dirty="0" smtClean="0">
                <a:solidFill>
                  <a:srgbClr val="002060"/>
                </a:solidFill>
                <a:latin typeface="Arial" pitchFamily="34" charset="0"/>
                <a:ea typeface="+mn-ea"/>
                <a:cs typeface="Arial" pitchFamily="34" charset="0"/>
              </a:rPr>
              <a:t>&gt;</a:t>
            </a:r>
            <a:endParaRPr lang="en-US" sz="4000" b="1"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lnSpcReduction="10000"/>
          </a:bodyPr>
          <a:lstStyle/>
          <a:p>
            <a:pPr marL="609600" indent="-609600" fontAlgn="auto">
              <a:lnSpc>
                <a:spcPct val="80000"/>
              </a:lnSpc>
              <a:spcAft>
                <a:spcPts val="0"/>
              </a:spcAft>
              <a:buClr>
                <a:schemeClr val="bg1"/>
              </a:buClr>
              <a:buFont typeface="Wingdings" pitchFamily="2" charset="2"/>
              <a:buChar char="§"/>
              <a:defRPr/>
            </a:pPr>
            <a:r>
              <a:rPr lang="en-US" dirty="0" smtClean="0"/>
              <a:t>Inside the</a:t>
            </a:r>
            <a:r>
              <a:rPr lang="en-US" b="1" dirty="0" smtClean="0"/>
              <a:t> BODY </a:t>
            </a:r>
            <a:r>
              <a:rPr lang="en-US" dirty="0" smtClean="0"/>
              <a:t>element, heading elements </a:t>
            </a:r>
            <a:r>
              <a:rPr lang="en-US" b="1" dirty="0" err="1" smtClean="0"/>
              <a:t>H1</a:t>
            </a:r>
            <a:r>
              <a:rPr lang="en-US" b="1" dirty="0" smtClean="0"/>
              <a:t> </a:t>
            </a:r>
            <a:r>
              <a:rPr lang="en-US" dirty="0" smtClean="0"/>
              <a:t>through </a:t>
            </a:r>
            <a:r>
              <a:rPr lang="en-US" b="1" dirty="0" err="1" smtClean="0"/>
              <a:t>H6</a:t>
            </a:r>
            <a:r>
              <a:rPr lang="en-US" dirty="0" smtClean="0"/>
              <a:t> are generally used for major divisions of the document. Headings are permitted to appear in any order, but you will obtain the best results when your documents are displayed in a browser if you follow these guidelines:</a:t>
            </a:r>
          </a:p>
          <a:p>
            <a:pPr marL="609600" indent="-609600" fontAlgn="auto">
              <a:lnSpc>
                <a:spcPct val="80000"/>
              </a:lnSpc>
              <a:spcAft>
                <a:spcPts val="0"/>
              </a:spcAft>
              <a:buClr>
                <a:schemeClr val="bg1"/>
              </a:buClr>
              <a:buFont typeface="Wingdings" pitchFamily="2" charset="2"/>
              <a:buAutoNum type="arabicPeriod"/>
              <a:defRPr/>
            </a:pPr>
            <a:r>
              <a:rPr lang="en-US" sz="2800" b="1" dirty="0" err="1" smtClean="0"/>
              <a:t>H1</a:t>
            </a:r>
            <a:r>
              <a:rPr lang="en-US" sz="2800" dirty="0" smtClean="0"/>
              <a:t>: should be used as the highest level of heading, </a:t>
            </a:r>
            <a:r>
              <a:rPr lang="en-US" sz="2800" b="1" dirty="0" err="1" smtClean="0"/>
              <a:t>H2</a:t>
            </a:r>
            <a:r>
              <a:rPr lang="en-US" sz="2800" dirty="0" smtClean="0"/>
              <a:t> as the next highest, and so forth.</a:t>
            </a:r>
          </a:p>
          <a:p>
            <a:pPr marL="609600" indent="-609600" fontAlgn="auto">
              <a:lnSpc>
                <a:spcPct val="80000"/>
              </a:lnSpc>
              <a:spcAft>
                <a:spcPts val="0"/>
              </a:spcAft>
              <a:buClr>
                <a:schemeClr val="bg1"/>
              </a:buClr>
              <a:buFont typeface="Wingdings" pitchFamily="2" charset="2"/>
              <a:buAutoNum type="arabicPeriod"/>
              <a:defRPr/>
            </a:pPr>
            <a:r>
              <a:rPr lang="en-US" sz="2800" dirty="0" smtClean="0"/>
              <a:t>You should not skip heading levels: e.g., an</a:t>
            </a:r>
            <a:r>
              <a:rPr lang="en-US" sz="2800" b="1" dirty="0" smtClean="0"/>
              <a:t> </a:t>
            </a:r>
            <a:r>
              <a:rPr lang="en-US" sz="2800" b="1" dirty="0" err="1" smtClean="0"/>
              <a:t>H3</a:t>
            </a:r>
            <a:r>
              <a:rPr lang="en-US" sz="2800" b="1" dirty="0" smtClean="0"/>
              <a:t> </a:t>
            </a:r>
            <a:r>
              <a:rPr lang="en-US" sz="2800" dirty="0" smtClean="0"/>
              <a:t>should not appear after an </a:t>
            </a:r>
            <a:r>
              <a:rPr lang="en-US" sz="2800" b="1" dirty="0" err="1" smtClean="0"/>
              <a:t>H1</a:t>
            </a:r>
            <a:r>
              <a:rPr lang="en-US" sz="2800" dirty="0" smtClean="0"/>
              <a:t>, unless there is an</a:t>
            </a:r>
            <a:r>
              <a:rPr lang="en-US" sz="2800" b="1" dirty="0" smtClean="0"/>
              <a:t> </a:t>
            </a:r>
            <a:r>
              <a:rPr lang="en-US" sz="2800" b="1" dirty="0" err="1" smtClean="0"/>
              <a:t>H2</a:t>
            </a:r>
            <a:r>
              <a:rPr lang="en-US" sz="2800" dirty="0" smtClean="0"/>
              <a:t> between them.</a:t>
            </a:r>
            <a:endParaRPr lang="en-US" sz="2800" dirty="0"/>
          </a:p>
        </p:txBody>
      </p:sp>
      <p:sp>
        <p:nvSpPr>
          <p:cNvPr id="4" name="Slide Number Placeholder 3"/>
          <p:cNvSpPr>
            <a:spLocks noGrp="1"/>
          </p:cNvSpPr>
          <p:nvPr>
            <p:ph type="sldNum" sz="quarter" idx="12"/>
          </p:nvPr>
        </p:nvSpPr>
        <p:spPr/>
        <p:txBody>
          <a:bodyPr/>
          <a:lstStyle/>
          <a:p>
            <a:pPr>
              <a:defRPr/>
            </a:pPr>
            <a:fld id="{AA18018F-ABA0-42ED-9AD9-2CD9BB71B169}" type="slidenum">
              <a:rPr lang="ar-SA"/>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Headings, &lt;</a:t>
            </a:r>
            <a:r>
              <a:rPr lang="en-US" sz="4000" b="1" dirty="0" err="1" smtClean="0">
                <a:solidFill>
                  <a:srgbClr val="002060"/>
                </a:solidFill>
                <a:latin typeface="Arial" pitchFamily="34" charset="0"/>
                <a:ea typeface="+mn-ea"/>
                <a:cs typeface="Arial" pitchFamily="34" charset="0"/>
              </a:rPr>
              <a:t>Hx</a:t>
            </a:r>
            <a:r>
              <a:rPr lang="en-US" sz="4000" b="1" dirty="0" smtClean="0">
                <a:solidFill>
                  <a:srgbClr val="002060"/>
                </a:solidFill>
                <a:latin typeface="Arial" pitchFamily="34" charset="0"/>
                <a:ea typeface="+mn-ea"/>
                <a:cs typeface="Arial" pitchFamily="34" charset="0"/>
              </a:rPr>
              <a:t>&gt; &lt;/</a:t>
            </a:r>
            <a:r>
              <a:rPr lang="en-US" sz="4000" b="1" dirty="0" err="1" smtClean="0">
                <a:solidFill>
                  <a:srgbClr val="002060"/>
                </a:solidFill>
                <a:latin typeface="Arial" pitchFamily="34" charset="0"/>
                <a:ea typeface="+mn-ea"/>
                <a:cs typeface="Arial" pitchFamily="34" charset="0"/>
              </a:rPr>
              <a:t>Hx</a:t>
            </a:r>
            <a:r>
              <a:rPr lang="en-US" sz="4000" b="1" dirty="0" smtClean="0">
                <a:solidFill>
                  <a:srgbClr val="002060"/>
                </a:solidFill>
                <a:latin typeface="Arial" pitchFamily="34" charset="0"/>
                <a:ea typeface="+mn-ea"/>
                <a:cs typeface="Arial" pitchFamily="34" charset="0"/>
              </a:rPr>
              <a:t>&gt;</a:t>
            </a:r>
            <a:endParaRPr lang="en-US" sz="4000" b="1" dirty="0">
              <a:solidFill>
                <a:srgbClr val="002060"/>
              </a:solidFill>
              <a:latin typeface="Arial" pitchFamily="34" charset="0"/>
              <a:ea typeface="+mn-ea"/>
              <a:cs typeface="Arial" pitchFamily="34" charset="0"/>
            </a:endParaRPr>
          </a:p>
        </p:txBody>
      </p:sp>
      <p:sp>
        <p:nvSpPr>
          <p:cNvPr id="5" name="Slide Number Placeholder 4"/>
          <p:cNvSpPr>
            <a:spLocks noGrp="1"/>
          </p:cNvSpPr>
          <p:nvPr>
            <p:ph type="sldNum" sz="quarter" idx="12"/>
          </p:nvPr>
        </p:nvSpPr>
        <p:spPr/>
        <p:txBody>
          <a:bodyPr/>
          <a:lstStyle/>
          <a:p>
            <a:pPr>
              <a:defRPr/>
            </a:pPr>
            <a:fld id="{018AC0D9-DA87-46C0-8B8E-EA74E89CA39C}" type="slidenum">
              <a:rPr lang="ar-SA"/>
              <a:pPr>
                <a:defRPr/>
              </a:pPr>
              <a:t>28</a:t>
            </a:fld>
            <a:endParaRPr lang="en-US"/>
          </a:p>
        </p:txBody>
      </p:sp>
      <p:sp>
        <p:nvSpPr>
          <p:cNvPr id="6" name="Rectangle 3"/>
          <p:cNvSpPr txBox="1">
            <a:spLocks noChangeArrowheads="1"/>
          </p:cNvSpPr>
          <p:nvPr/>
        </p:nvSpPr>
        <p:spPr>
          <a:xfrm>
            <a:off x="1295400" y="1524000"/>
            <a:ext cx="4033838" cy="4525963"/>
          </a:xfrm>
          <a:prstGeom prst="rect">
            <a:avLst/>
          </a:prstGeom>
          <a:solidFill>
            <a:schemeClr val="accent1"/>
          </a:solidFill>
        </p:spPr>
        <p:txBody>
          <a:bodyPr>
            <a:normAutofit/>
          </a:bodyPr>
          <a:lstStyle/>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&lt;HTML&gt;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&lt;HEAD&gt;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&lt;TITLE&gt; Example Page&lt;/TITLE&gt;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&lt;/HEAD&gt;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&lt;BODY&gt;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a:t>
            </a:r>
            <a:r>
              <a:rPr lang="en-US" dirty="0" err="1">
                <a:latin typeface="+mn-lt"/>
                <a:cs typeface="+mn-cs"/>
              </a:rPr>
              <a:t>H1</a:t>
            </a:r>
            <a:r>
              <a:rPr lang="en-US" dirty="0">
                <a:latin typeface="+mn-lt"/>
                <a:cs typeface="+mn-cs"/>
              </a:rPr>
              <a:t>&gt; Heading 1 &lt;/</a:t>
            </a:r>
            <a:r>
              <a:rPr lang="en-US" dirty="0" err="1">
                <a:latin typeface="+mn-lt"/>
                <a:cs typeface="+mn-cs"/>
              </a:rPr>
              <a:t>H1</a:t>
            </a:r>
            <a:r>
              <a:rPr lang="en-US" dirty="0">
                <a:latin typeface="+mn-lt"/>
                <a:cs typeface="+mn-cs"/>
              </a:rPr>
              <a:t>&gt;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a:t>
            </a:r>
            <a:r>
              <a:rPr lang="en-US" dirty="0" err="1">
                <a:latin typeface="+mn-lt"/>
                <a:cs typeface="+mn-cs"/>
              </a:rPr>
              <a:t>H2</a:t>
            </a:r>
            <a:r>
              <a:rPr lang="en-US" dirty="0">
                <a:latin typeface="+mn-lt"/>
                <a:cs typeface="+mn-cs"/>
              </a:rPr>
              <a:t>&gt; Heading 2 &lt;/</a:t>
            </a:r>
            <a:r>
              <a:rPr lang="en-US" dirty="0" err="1">
                <a:latin typeface="+mn-lt"/>
                <a:cs typeface="+mn-cs"/>
              </a:rPr>
              <a:t>H2</a:t>
            </a:r>
            <a:r>
              <a:rPr lang="en-US" dirty="0">
                <a:latin typeface="+mn-lt"/>
                <a:cs typeface="+mn-cs"/>
              </a:rPr>
              <a:t>&gt;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a:t>
            </a:r>
            <a:r>
              <a:rPr lang="en-US" dirty="0" err="1">
                <a:latin typeface="+mn-lt"/>
                <a:cs typeface="+mn-cs"/>
              </a:rPr>
              <a:t>H3</a:t>
            </a:r>
            <a:r>
              <a:rPr lang="en-US" dirty="0">
                <a:latin typeface="+mn-lt"/>
                <a:cs typeface="+mn-cs"/>
              </a:rPr>
              <a:t>&gt; Heading 3 &lt;/</a:t>
            </a:r>
            <a:r>
              <a:rPr lang="en-US" dirty="0" err="1">
                <a:latin typeface="+mn-lt"/>
                <a:cs typeface="+mn-cs"/>
              </a:rPr>
              <a:t>H3</a:t>
            </a:r>
            <a:r>
              <a:rPr lang="en-US" dirty="0">
                <a:latin typeface="+mn-lt"/>
                <a:cs typeface="+mn-cs"/>
              </a:rPr>
              <a:t>&gt;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a:t>
            </a:r>
            <a:r>
              <a:rPr lang="en-US" dirty="0" err="1">
                <a:latin typeface="+mn-lt"/>
                <a:cs typeface="+mn-cs"/>
              </a:rPr>
              <a:t>H4</a:t>
            </a:r>
            <a:r>
              <a:rPr lang="en-US" dirty="0">
                <a:latin typeface="+mn-lt"/>
                <a:cs typeface="+mn-cs"/>
              </a:rPr>
              <a:t>&gt; Heading 4 &lt;/</a:t>
            </a:r>
            <a:r>
              <a:rPr lang="en-US" dirty="0" err="1">
                <a:latin typeface="+mn-lt"/>
                <a:cs typeface="+mn-cs"/>
              </a:rPr>
              <a:t>H4</a:t>
            </a:r>
            <a:r>
              <a:rPr lang="en-US" dirty="0">
                <a:latin typeface="+mn-lt"/>
                <a:cs typeface="+mn-cs"/>
              </a:rPr>
              <a:t>&gt;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a:t>
            </a:r>
            <a:r>
              <a:rPr lang="en-US" dirty="0" err="1">
                <a:latin typeface="+mn-lt"/>
                <a:cs typeface="+mn-cs"/>
              </a:rPr>
              <a:t>H5</a:t>
            </a:r>
            <a:r>
              <a:rPr lang="en-US" dirty="0">
                <a:latin typeface="+mn-lt"/>
                <a:cs typeface="+mn-cs"/>
              </a:rPr>
              <a:t>&gt; Heading 5 &lt;/</a:t>
            </a:r>
            <a:r>
              <a:rPr lang="en-US" dirty="0" err="1">
                <a:latin typeface="+mn-lt"/>
                <a:cs typeface="+mn-cs"/>
              </a:rPr>
              <a:t>H5</a:t>
            </a:r>
            <a:r>
              <a:rPr lang="en-US" dirty="0">
                <a:latin typeface="+mn-lt"/>
                <a:cs typeface="+mn-cs"/>
              </a:rPr>
              <a:t>&gt;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a:t>
            </a:r>
            <a:r>
              <a:rPr lang="en-US" dirty="0" err="1">
                <a:latin typeface="+mn-lt"/>
                <a:cs typeface="+mn-cs"/>
              </a:rPr>
              <a:t>H6</a:t>
            </a:r>
            <a:r>
              <a:rPr lang="en-US" dirty="0">
                <a:latin typeface="+mn-lt"/>
                <a:cs typeface="+mn-cs"/>
              </a:rPr>
              <a:t>&gt; Heading 6 &lt;/</a:t>
            </a:r>
            <a:r>
              <a:rPr lang="en-US" dirty="0" err="1">
                <a:latin typeface="+mn-lt"/>
                <a:cs typeface="+mn-cs"/>
              </a:rPr>
              <a:t>H6</a:t>
            </a:r>
            <a:r>
              <a:rPr lang="en-US" dirty="0">
                <a:latin typeface="+mn-lt"/>
                <a:cs typeface="+mn-cs"/>
              </a:rPr>
              <a:t>&gt;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&lt;/BODY&gt;</a:t>
            </a:r>
          </a:p>
          <a:p>
            <a:pPr marL="365760" indent="-283464" eaLnBrk="1" fontAlgn="auto" hangingPunct="1">
              <a:lnSpc>
                <a:spcPct val="90000"/>
              </a:lnSpc>
              <a:spcBef>
                <a:spcPts val="600"/>
              </a:spcBef>
              <a:spcAft>
                <a:spcPts val="0"/>
              </a:spcAft>
              <a:buClr>
                <a:schemeClr val="accent1"/>
              </a:buClr>
              <a:buSzPct val="80000"/>
              <a:defRPr/>
            </a:pPr>
            <a:r>
              <a:rPr lang="en-US" dirty="0">
                <a:latin typeface="+mn-lt"/>
                <a:cs typeface="+mn-cs"/>
              </a:rPr>
              <a:t>&lt;/HTML&gt;</a:t>
            </a:r>
          </a:p>
          <a:p>
            <a:pPr marL="365760" indent="-283464" eaLnBrk="1" fontAlgn="auto" hangingPunct="1">
              <a:lnSpc>
                <a:spcPct val="90000"/>
              </a:lnSpc>
              <a:spcBef>
                <a:spcPts val="600"/>
              </a:spcBef>
              <a:spcAft>
                <a:spcPts val="0"/>
              </a:spcAft>
              <a:buClr>
                <a:schemeClr val="accent1"/>
              </a:buClr>
              <a:buSzPct val="80000"/>
              <a:defRPr/>
            </a:pPr>
            <a:endParaRPr lang="en-US" dirty="0">
              <a:latin typeface="+mn-lt"/>
              <a:cs typeface="+mn-cs"/>
            </a:endParaRPr>
          </a:p>
        </p:txBody>
      </p:sp>
      <p:sp>
        <p:nvSpPr>
          <p:cNvPr id="7" name="Rectangle 4"/>
          <p:cNvSpPr txBox="1">
            <a:spLocks noChangeArrowheads="1"/>
          </p:cNvSpPr>
          <p:nvPr/>
        </p:nvSpPr>
        <p:spPr>
          <a:xfrm>
            <a:off x="5638800" y="1524000"/>
            <a:ext cx="3048000" cy="4525962"/>
          </a:xfrm>
          <a:prstGeom prst="rect">
            <a:avLst/>
          </a:prstGeom>
          <a:solidFill>
            <a:schemeClr val="accent1"/>
          </a:solidFill>
        </p:spPr>
        <p:txBody>
          <a:bodyPr>
            <a:normAutofit/>
          </a:bodyPr>
          <a:lstStyle/>
          <a:p>
            <a:pPr marL="365760" indent="-283464" eaLnBrk="1" fontAlgn="auto" hangingPunct="1">
              <a:spcBef>
                <a:spcPts val="600"/>
              </a:spcBef>
              <a:spcAft>
                <a:spcPts val="0"/>
              </a:spcAft>
              <a:buClr>
                <a:schemeClr val="accent1"/>
              </a:buClr>
              <a:buSzPct val="80000"/>
              <a:defRPr/>
            </a:pPr>
            <a:endParaRPr lang="en-US" sz="3200" b="1">
              <a:solidFill>
                <a:schemeClr val="tx2"/>
              </a:solidFill>
              <a:latin typeface="+mn-lt"/>
              <a:cs typeface="+mn-cs"/>
            </a:endParaRPr>
          </a:p>
          <a:p>
            <a:pPr marL="365760" indent="-283464" eaLnBrk="1" fontAlgn="auto" hangingPunct="1">
              <a:spcBef>
                <a:spcPts val="600"/>
              </a:spcBef>
              <a:spcAft>
                <a:spcPts val="0"/>
              </a:spcAft>
              <a:buClr>
                <a:schemeClr val="accent1"/>
              </a:buClr>
              <a:buSzPct val="80000"/>
              <a:defRPr/>
            </a:pPr>
            <a:endParaRPr lang="en-US" sz="3200" b="1">
              <a:solidFill>
                <a:schemeClr val="tx2"/>
              </a:solidFill>
              <a:latin typeface="+mn-lt"/>
              <a:cs typeface="+mn-cs"/>
            </a:endParaRPr>
          </a:p>
          <a:p>
            <a:pPr marL="365760" indent="-283464" eaLnBrk="1" fontAlgn="auto" hangingPunct="1">
              <a:spcBef>
                <a:spcPts val="600"/>
              </a:spcBef>
              <a:spcAft>
                <a:spcPts val="0"/>
              </a:spcAft>
              <a:buClr>
                <a:schemeClr val="accent1"/>
              </a:buClr>
              <a:buSzPct val="80000"/>
              <a:defRPr/>
            </a:pPr>
            <a:r>
              <a:rPr lang="en-US" sz="3200" b="1">
                <a:solidFill>
                  <a:schemeClr val="tx2"/>
                </a:solidFill>
                <a:latin typeface="+mn-lt"/>
                <a:cs typeface="+mn-cs"/>
              </a:rPr>
              <a:t>Heading 1</a:t>
            </a:r>
          </a:p>
          <a:p>
            <a:pPr marL="365760" indent="-283464" eaLnBrk="1" fontAlgn="auto" hangingPunct="1">
              <a:spcBef>
                <a:spcPts val="600"/>
              </a:spcBef>
              <a:spcAft>
                <a:spcPts val="0"/>
              </a:spcAft>
              <a:buClr>
                <a:schemeClr val="accent1"/>
              </a:buClr>
              <a:buSzPct val="80000"/>
              <a:defRPr/>
            </a:pPr>
            <a:r>
              <a:rPr lang="en-US" sz="2800" b="1">
                <a:solidFill>
                  <a:schemeClr val="tx2"/>
                </a:solidFill>
                <a:latin typeface="+mn-lt"/>
                <a:cs typeface="+mn-cs"/>
              </a:rPr>
              <a:t>Heading 2</a:t>
            </a:r>
          </a:p>
          <a:p>
            <a:pPr marL="365760" indent="-283464" eaLnBrk="1" fontAlgn="auto" hangingPunct="1">
              <a:spcBef>
                <a:spcPts val="600"/>
              </a:spcBef>
              <a:spcAft>
                <a:spcPts val="0"/>
              </a:spcAft>
              <a:buClr>
                <a:schemeClr val="accent1"/>
              </a:buClr>
              <a:buSzPct val="80000"/>
              <a:defRPr/>
            </a:pPr>
            <a:r>
              <a:rPr lang="en-US" sz="2400" b="1">
                <a:solidFill>
                  <a:schemeClr val="tx2"/>
                </a:solidFill>
                <a:latin typeface="+mn-lt"/>
                <a:cs typeface="+mn-cs"/>
              </a:rPr>
              <a:t>Heading 3</a:t>
            </a:r>
          </a:p>
          <a:p>
            <a:pPr marL="365760" indent="-283464" eaLnBrk="1" fontAlgn="auto" hangingPunct="1">
              <a:spcBef>
                <a:spcPts val="600"/>
              </a:spcBef>
              <a:spcAft>
                <a:spcPts val="0"/>
              </a:spcAft>
              <a:buClr>
                <a:schemeClr val="accent1"/>
              </a:buClr>
              <a:buSzPct val="80000"/>
              <a:defRPr/>
            </a:pPr>
            <a:r>
              <a:rPr lang="en-US" sz="2000" b="1">
                <a:solidFill>
                  <a:schemeClr val="tx2"/>
                </a:solidFill>
                <a:latin typeface="+mn-lt"/>
                <a:cs typeface="+mn-cs"/>
              </a:rPr>
              <a:t>Heading 4</a:t>
            </a:r>
          </a:p>
          <a:p>
            <a:pPr marL="365760" indent="-283464" eaLnBrk="1" fontAlgn="auto" hangingPunct="1">
              <a:spcBef>
                <a:spcPts val="600"/>
              </a:spcBef>
              <a:spcAft>
                <a:spcPts val="0"/>
              </a:spcAft>
              <a:buClr>
                <a:schemeClr val="accent1"/>
              </a:buClr>
              <a:buSzPct val="80000"/>
              <a:defRPr/>
            </a:pPr>
            <a:r>
              <a:rPr lang="en-US" b="1">
                <a:solidFill>
                  <a:schemeClr val="tx2"/>
                </a:solidFill>
                <a:latin typeface="+mn-lt"/>
                <a:cs typeface="+mn-cs"/>
              </a:rPr>
              <a:t>Heading 5</a:t>
            </a:r>
          </a:p>
          <a:p>
            <a:pPr marL="365760" indent="-283464" eaLnBrk="1" fontAlgn="auto" hangingPunct="1">
              <a:spcBef>
                <a:spcPts val="600"/>
              </a:spcBef>
              <a:spcAft>
                <a:spcPts val="0"/>
              </a:spcAft>
              <a:buClr>
                <a:schemeClr val="accent1"/>
              </a:buClr>
              <a:buSzPct val="80000"/>
              <a:defRPr/>
            </a:pPr>
            <a:r>
              <a:rPr lang="en-US" sz="1600" b="1">
                <a:solidFill>
                  <a:schemeClr val="tx2"/>
                </a:solidFill>
                <a:latin typeface="+mn-lt"/>
                <a:cs typeface="+mn-cs"/>
              </a:rPr>
              <a:t>Heading 6</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latin typeface="Arial" pitchFamily="34" charset="0"/>
                <a:ea typeface="+mn-ea"/>
                <a:cs typeface="Arial" pitchFamily="34" charset="0"/>
              </a:rPr>
              <a:t>Paragraphs, &lt;P&gt; &lt;/P&gt;</a:t>
            </a:r>
            <a:endParaRPr lang="en-US" sz="4000" b="1" dirty="0">
              <a:solidFill>
                <a:srgbClr val="002060"/>
              </a:solidFill>
              <a:latin typeface="Arial" pitchFamily="34" charset="0"/>
              <a:ea typeface="+mn-ea"/>
              <a:cs typeface="Arial" pitchFamily="34" charset="0"/>
            </a:endParaRPr>
          </a:p>
        </p:txBody>
      </p:sp>
      <p:sp>
        <p:nvSpPr>
          <p:cNvPr id="52227" name="Content Placeholder 2"/>
          <p:cNvSpPr>
            <a:spLocks noGrp="1"/>
          </p:cNvSpPr>
          <p:nvPr>
            <p:ph idx="1"/>
          </p:nvPr>
        </p:nvSpPr>
        <p:spPr/>
        <p:txBody>
          <a:bodyPr/>
          <a:lstStyle/>
          <a:p>
            <a:r>
              <a:rPr lang="en-US" smtClean="0"/>
              <a:t>Paragraphs allow you to add text to a document in such a way that it will automatically adjust the end of line to suite the window size of the browser in which it is being displayed. Each line of text will stretch the entire length of the window.</a:t>
            </a:r>
          </a:p>
          <a:p>
            <a:endParaRPr lang="en-US" smtClean="0"/>
          </a:p>
        </p:txBody>
      </p:sp>
      <p:sp>
        <p:nvSpPr>
          <p:cNvPr id="4" name="Slide Number Placeholder 3"/>
          <p:cNvSpPr>
            <a:spLocks noGrp="1"/>
          </p:cNvSpPr>
          <p:nvPr>
            <p:ph type="sldNum" sz="quarter" idx="12"/>
          </p:nvPr>
        </p:nvSpPr>
        <p:spPr/>
        <p:txBody>
          <a:bodyPr/>
          <a:lstStyle/>
          <a:p>
            <a:pPr>
              <a:defRPr/>
            </a:pPr>
            <a:fld id="{A2C334A0-E8FC-4CB2-B348-FE1F704DDCBE}" type="slidenum">
              <a:rPr lang="ar-SA"/>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42F6CB6-530A-45E4-981F-BCD5CD26A975}" type="slidenum">
              <a:rPr lang="ar-SA"/>
              <a:pPr>
                <a:defRPr/>
              </a:pPr>
              <a:t>3</a:t>
            </a:fld>
            <a:endParaRPr lang="en-US"/>
          </a:p>
        </p:txBody>
      </p:sp>
      <p:sp>
        <p:nvSpPr>
          <p:cNvPr id="25603" name="Rectangle 2"/>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US"/>
          </a:p>
        </p:txBody>
      </p:sp>
      <p:sp>
        <p:nvSpPr>
          <p:cNvPr id="25604" name="Rectangle 6"/>
          <p:cNvSpPr>
            <a:spLocks noChangeArrowheads="1"/>
          </p:cNvSpPr>
          <p:nvPr/>
        </p:nvSpPr>
        <p:spPr bwMode="auto">
          <a:xfrm>
            <a:off x="1371600" y="914400"/>
            <a:ext cx="6934200" cy="5016758"/>
          </a:xfrm>
          <a:prstGeom prst="rect">
            <a:avLst/>
          </a:prstGeom>
          <a:noFill/>
          <a:ln w="9525">
            <a:noFill/>
            <a:miter lim="800000"/>
            <a:headEnd/>
            <a:tailEnd/>
          </a:ln>
        </p:spPr>
        <p:txBody>
          <a:bodyPr wrap="square">
            <a:spAutoFit/>
          </a:bodyPr>
          <a:lstStyle/>
          <a:p>
            <a:pPr>
              <a:buClr>
                <a:schemeClr val="hlink"/>
              </a:buClr>
              <a:buFont typeface="Wingdings" pitchFamily="2" charset="2"/>
              <a:buChar char="§"/>
            </a:pPr>
            <a:r>
              <a:rPr lang="en-US" sz="3200" dirty="0"/>
              <a:t>“Normal text” surrounded by bracketed tags that tell browsers how to display web </a:t>
            </a:r>
            <a:r>
              <a:rPr lang="en-US" sz="3200" dirty="0" smtClean="0"/>
              <a:t>pages</a:t>
            </a:r>
          </a:p>
          <a:p>
            <a:pPr>
              <a:buClr>
                <a:schemeClr val="hlink"/>
              </a:buClr>
            </a:pPr>
            <a:endParaRPr lang="en-US" sz="3200" dirty="0"/>
          </a:p>
          <a:p>
            <a:pPr>
              <a:buClr>
                <a:schemeClr val="hlink"/>
              </a:buClr>
              <a:buFont typeface="Wingdings" pitchFamily="2" charset="2"/>
              <a:buChar char="§"/>
            </a:pPr>
            <a:r>
              <a:rPr lang="en-US" sz="3200" dirty="0"/>
              <a:t>Pages end with “.</a:t>
            </a:r>
            <a:r>
              <a:rPr lang="en-US" sz="3200" dirty="0" err="1"/>
              <a:t>htm</a:t>
            </a:r>
            <a:r>
              <a:rPr lang="en-US" sz="3200" dirty="0"/>
              <a:t>” or “.html</a:t>
            </a:r>
            <a:r>
              <a:rPr lang="en-US" sz="3200" dirty="0" smtClean="0"/>
              <a:t>”</a:t>
            </a:r>
          </a:p>
          <a:p>
            <a:pPr>
              <a:buClr>
                <a:schemeClr val="hlink"/>
              </a:buClr>
            </a:pPr>
            <a:endParaRPr lang="en-US" sz="3200" dirty="0"/>
          </a:p>
          <a:p>
            <a:pPr>
              <a:buClr>
                <a:schemeClr val="hlink"/>
              </a:buClr>
              <a:buFont typeface="Wingdings" pitchFamily="2" charset="2"/>
              <a:buChar char="§"/>
            </a:pPr>
            <a:r>
              <a:rPr lang="en-US" sz="3200" dirty="0">
                <a:solidFill>
                  <a:schemeClr val="accent4">
                    <a:lumMod val="75000"/>
                  </a:schemeClr>
                </a:solidFill>
              </a:rPr>
              <a:t>HTML Editor </a:t>
            </a:r>
            <a:r>
              <a:rPr lang="en-US" sz="3200" dirty="0"/>
              <a:t>– A word processor that has been specialized to make the writing of HTML documents more </a:t>
            </a:r>
            <a:r>
              <a:rPr lang="en-US" sz="3200" dirty="0" smtClean="0"/>
              <a:t>effortlessly.</a:t>
            </a:r>
            <a:endParaRPr lang="en-US" sz="3200"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Paragraphs, &lt;P&gt; &lt;/P&gt;</a:t>
            </a:r>
            <a:endParaRPr lang="en-US" sz="4000" b="1" dirty="0">
              <a:solidFill>
                <a:srgbClr val="002060"/>
              </a:solidFill>
              <a:latin typeface="Arial" pitchFamily="34" charset="0"/>
              <a:ea typeface="+mn-ea"/>
              <a:cs typeface="Arial" pitchFamily="34" charset="0"/>
            </a:endParaRPr>
          </a:p>
        </p:txBody>
      </p:sp>
      <p:sp>
        <p:nvSpPr>
          <p:cNvPr id="53252" name="Rectangle 3"/>
          <p:cNvSpPr>
            <a:spLocks noGrp="1" noChangeArrowheads="1"/>
          </p:cNvSpPr>
          <p:nvPr>
            <p:ph sz="half" idx="1"/>
          </p:nvPr>
        </p:nvSpPr>
        <p:spPr>
          <a:xfrm>
            <a:off x="1219200" y="1752600"/>
            <a:ext cx="4033838" cy="4525963"/>
          </a:xfrm>
          <a:solidFill>
            <a:schemeClr val="accent1"/>
          </a:solidFill>
        </p:spPr>
        <p:txBody>
          <a:bodyPr/>
          <a:lstStyle/>
          <a:p>
            <a:pPr>
              <a:lnSpc>
                <a:spcPct val="90000"/>
              </a:lnSpc>
              <a:buFontTx/>
              <a:buNone/>
            </a:pPr>
            <a:r>
              <a:rPr lang="en-US" sz="1400" smtClean="0"/>
              <a:t>&lt;HTML&gt;&lt;HEAD&gt;</a:t>
            </a:r>
          </a:p>
          <a:p>
            <a:pPr>
              <a:lnSpc>
                <a:spcPct val="90000"/>
              </a:lnSpc>
              <a:buFontTx/>
              <a:buNone/>
            </a:pPr>
            <a:r>
              <a:rPr lang="en-US" sz="1400" smtClean="0"/>
              <a:t>&lt;TITLE&gt; Example Page&lt;/TITLE&gt;</a:t>
            </a:r>
          </a:p>
          <a:p>
            <a:pPr>
              <a:lnSpc>
                <a:spcPct val="90000"/>
              </a:lnSpc>
              <a:buFontTx/>
              <a:buNone/>
            </a:pPr>
            <a:r>
              <a:rPr lang="en-US" sz="1400" smtClean="0"/>
              <a:t>&lt;/HEAD&gt;</a:t>
            </a:r>
          </a:p>
          <a:p>
            <a:pPr>
              <a:lnSpc>
                <a:spcPct val="90000"/>
              </a:lnSpc>
              <a:buFontTx/>
              <a:buNone/>
            </a:pPr>
            <a:r>
              <a:rPr lang="en-US" sz="1400" smtClean="0"/>
              <a:t>&lt;BODY&gt;&lt;/H1&gt; Heading 1 &lt;/H1&gt;</a:t>
            </a:r>
          </a:p>
          <a:p>
            <a:pPr>
              <a:lnSpc>
                <a:spcPct val="90000"/>
              </a:lnSpc>
              <a:buFontTx/>
              <a:buNone/>
            </a:pPr>
            <a:r>
              <a:rPr lang="en-US" sz="1400" smtClean="0"/>
              <a:t>&lt;P&gt; Paragraph 1, ….&lt;/P&gt;</a:t>
            </a:r>
          </a:p>
          <a:p>
            <a:pPr>
              <a:lnSpc>
                <a:spcPct val="90000"/>
              </a:lnSpc>
              <a:buFontTx/>
              <a:buNone/>
            </a:pPr>
            <a:r>
              <a:rPr lang="en-US" sz="1400" smtClean="0"/>
              <a:t>&lt;H2&gt; Heading 2 &lt;/H2&gt;</a:t>
            </a:r>
          </a:p>
          <a:p>
            <a:pPr>
              <a:lnSpc>
                <a:spcPct val="90000"/>
              </a:lnSpc>
              <a:buFontTx/>
              <a:buNone/>
            </a:pPr>
            <a:r>
              <a:rPr lang="en-US" sz="1400" smtClean="0"/>
              <a:t>&lt;P&gt; Paragraph 2, ….&lt;/P&gt;</a:t>
            </a:r>
          </a:p>
          <a:p>
            <a:pPr>
              <a:lnSpc>
                <a:spcPct val="90000"/>
              </a:lnSpc>
              <a:buFontTx/>
              <a:buNone/>
            </a:pPr>
            <a:r>
              <a:rPr lang="en-US" sz="1400" smtClean="0"/>
              <a:t>&lt;H3&gt; Heading 3 &lt;/H3&gt;</a:t>
            </a:r>
          </a:p>
          <a:p>
            <a:pPr>
              <a:lnSpc>
                <a:spcPct val="90000"/>
              </a:lnSpc>
              <a:buFontTx/>
              <a:buNone/>
            </a:pPr>
            <a:r>
              <a:rPr lang="en-US" sz="1400" smtClean="0"/>
              <a:t>&lt;P&gt; Paragraph 3, ….&lt;/P&gt;</a:t>
            </a:r>
          </a:p>
          <a:p>
            <a:pPr>
              <a:lnSpc>
                <a:spcPct val="90000"/>
              </a:lnSpc>
              <a:buFontTx/>
              <a:buNone/>
            </a:pPr>
            <a:r>
              <a:rPr lang="en-US" sz="1400" smtClean="0"/>
              <a:t>&lt;H4&gt; Heading 4 &lt;/H4&gt;</a:t>
            </a:r>
          </a:p>
          <a:p>
            <a:pPr>
              <a:lnSpc>
                <a:spcPct val="90000"/>
              </a:lnSpc>
              <a:buFontTx/>
              <a:buNone/>
            </a:pPr>
            <a:r>
              <a:rPr lang="en-US" sz="1400" smtClean="0"/>
              <a:t>&lt;P&gt; Paragraph 4, ….&lt;/P&gt;</a:t>
            </a:r>
          </a:p>
          <a:p>
            <a:pPr>
              <a:lnSpc>
                <a:spcPct val="90000"/>
              </a:lnSpc>
              <a:buFontTx/>
              <a:buNone/>
            </a:pPr>
            <a:r>
              <a:rPr lang="en-US" sz="1400" smtClean="0"/>
              <a:t>&lt;H5&gt; Heading 5 &lt;/H5&gt;</a:t>
            </a:r>
          </a:p>
          <a:p>
            <a:pPr>
              <a:lnSpc>
                <a:spcPct val="90000"/>
              </a:lnSpc>
              <a:buFontTx/>
              <a:buNone/>
            </a:pPr>
            <a:r>
              <a:rPr lang="en-US" sz="1400" smtClean="0"/>
              <a:t>&lt;P&gt; Paragraph 5, ….&lt;/P&gt;</a:t>
            </a:r>
          </a:p>
          <a:p>
            <a:pPr>
              <a:lnSpc>
                <a:spcPct val="90000"/>
              </a:lnSpc>
              <a:buFontTx/>
              <a:buNone/>
            </a:pPr>
            <a:r>
              <a:rPr lang="en-US" sz="1400" smtClean="0"/>
              <a:t>&lt;H6&gt; Heading 6&lt;/H6&gt;</a:t>
            </a:r>
          </a:p>
          <a:p>
            <a:pPr>
              <a:lnSpc>
                <a:spcPct val="90000"/>
              </a:lnSpc>
              <a:buFontTx/>
              <a:buNone/>
            </a:pPr>
            <a:r>
              <a:rPr lang="en-US" sz="1400" smtClean="0"/>
              <a:t>&lt;P&gt; Paragraph 6, ….&lt;/P&gt;</a:t>
            </a:r>
          </a:p>
          <a:p>
            <a:pPr>
              <a:lnSpc>
                <a:spcPct val="90000"/>
              </a:lnSpc>
              <a:buFontTx/>
              <a:buNone/>
            </a:pPr>
            <a:r>
              <a:rPr lang="en-US" sz="1400" smtClean="0"/>
              <a:t>&lt;/BODY&gt;&lt;/HTML&gt;</a:t>
            </a:r>
          </a:p>
          <a:p>
            <a:pPr>
              <a:lnSpc>
                <a:spcPct val="90000"/>
              </a:lnSpc>
              <a:buFontTx/>
              <a:buNone/>
            </a:pPr>
            <a:endParaRPr lang="en-US" sz="1400" smtClean="0"/>
          </a:p>
          <a:p>
            <a:pPr>
              <a:lnSpc>
                <a:spcPct val="90000"/>
              </a:lnSpc>
              <a:buFontTx/>
              <a:buNone/>
            </a:pPr>
            <a:endParaRPr lang="en-US" sz="1200" smtClean="0"/>
          </a:p>
          <a:p>
            <a:pPr>
              <a:lnSpc>
                <a:spcPct val="90000"/>
              </a:lnSpc>
              <a:buFontTx/>
              <a:buNone/>
            </a:pPr>
            <a:endParaRPr lang="en-US" sz="1200" smtClean="0"/>
          </a:p>
          <a:p>
            <a:pPr>
              <a:lnSpc>
                <a:spcPct val="90000"/>
              </a:lnSpc>
              <a:buFontTx/>
              <a:buNone/>
            </a:pPr>
            <a:endParaRPr lang="en-US" sz="1200" smtClean="0"/>
          </a:p>
          <a:p>
            <a:pPr>
              <a:lnSpc>
                <a:spcPct val="90000"/>
              </a:lnSpc>
              <a:buFontTx/>
              <a:buNone/>
            </a:pPr>
            <a:endParaRPr lang="en-US" sz="1200" smtClean="0"/>
          </a:p>
        </p:txBody>
      </p:sp>
      <p:sp>
        <p:nvSpPr>
          <p:cNvPr id="53253" name="Rectangle 4"/>
          <p:cNvSpPr>
            <a:spLocks noGrp="1" noChangeArrowheads="1"/>
          </p:cNvSpPr>
          <p:nvPr>
            <p:ph sz="half" idx="2"/>
          </p:nvPr>
        </p:nvSpPr>
        <p:spPr>
          <a:xfrm>
            <a:off x="5334000" y="1600200"/>
            <a:ext cx="4033837" cy="4525963"/>
          </a:xfrm>
        </p:spPr>
        <p:txBody>
          <a:bodyPr/>
          <a:lstStyle/>
          <a:p>
            <a:pPr>
              <a:buFontTx/>
              <a:buNone/>
            </a:pPr>
            <a:r>
              <a:rPr lang="en-US" sz="3200" b="1" dirty="0" smtClean="0">
                <a:solidFill>
                  <a:srgbClr val="990000"/>
                </a:solidFill>
              </a:rPr>
              <a:t>Heading 1</a:t>
            </a:r>
          </a:p>
          <a:p>
            <a:pPr>
              <a:buFontTx/>
              <a:buNone/>
            </a:pPr>
            <a:r>
              <a:rPr lang="en-US" sz="1400" dirty="0" smtClean="0">
                <a:solidFill>
                  <a:srgbClr val="990000"/>
                </a:solidFill>
              </a:rPr>
              <a:t>Paragraph 1,….</a:t>
            </a:r>
          </a:p>
          <a:p>
            <a:pPr>
              <a:buFontTx/>
              <a:buNone/>
            </a:pPr>
            <a:r>
              <a:rPr lang="en-US" b="1" dirty="0" smtClean="0">
                <a:solidFill>
                  <a:srgbClr val="990000"/>
                </a:solidFill>
              </a:rPr>
              <a:t>Heading 2</a:t>
            </a:r>
          </a:p>
          <a:p>
            <a:pPr>
              <a:buFontTx/>
              <a:buNone/>
            </a:pPr>
            <a:r>
              <a:rPr lang="en-US" sz="1400" dirty="0" smtClean="0">
                <a:solidFill>
                  <a:srgbClr val="990000"/>
                </a:solidFill>
              </a:rPr>
              <a:t>Paragraph 2,….</a:t>
            </a:r>
            <a:endParaRPr lang="en-US" dirty="0" smtClean="0">
              <a:solidFill>
                <a:srgbClr val="990000"/>
              </a:solidFill>
            </a:endParaRPr>
          </a:p>
          <a:p>
            <a:pPr>
              <a:buFontTx/>
              <a:buNone/>
            </a:pPr>
            <a:r>
              <a:rPr lang="en-US" sz="2400" b="1" dirty="0" smtClean="0">
                <a:solidFill>
                  <a:srgbClr val="990000"/>
                </a:solidFill>
              </a:rPr>
              <a:t>Heading 3</a:t>
            </a:r>
          </a:p>
          <a:p>
            <a:pPr>
              <a:buFontTx/>
              <a:buNone/>
            </a:pPr>
            <a:r>
              <a:rPr lang="en-US" sz="1400" dirty="0" smtClean="0">
                <a:solidFill>
                  <a:srgbClr val="990000"/>
                </a:solidFill>
              </a:rPr>
              <a:t>Paragraph 3,….</a:t>
            </a:r>
            <a:endParaRPr lang="en-US" sz="2400" dirty="0" smtClean="0">
              <a:solidFill>
                <a:srgbClr val="990000"/>
              </a:solidFill>
            </a:endParaRPr>
          </a:p>
          <a:p>
            <a:pPr>
              <a:buFontTx/>
              <a:buNone/>
            </a:pPr>
            <a:r>
              <a:rPr lang="en-US" sz="2000" b="1" dirty="0" smtClean="0">
                <a:solidFill>
                  <a:srgbClr val="990000"/>
                </a:solidFill>
              </a:rPr>
              <a:t>Heading 4</a:t>
            </a:r>
          </a:p>
          <a:p>
            <a:pPr>
              <a:buFontTx/>
              <a:buNone/>
            </a:pPr>
            <a:r>
              <a:rPr lang="en-US" sz="1400" dirty="0" smtClean="0">
                <a:solidFill>
                  <a:srgbClr val="990000"/>
                </a:solidFill>
              </a:rPr>
              <a:t>Paragraph 4,….</a:t>
            </a:r>
            <a:endParaRPr lang="en-US" sz="2000" dirty="0" smtClean="0">
              <a:solidFill>
                <a:srgbClr val="990000"/>
              </a:solidFill>
            </a:endParaRPr>
          </a:p>
          <a:p>
            <a:pPr>
              <a:buFontTx/>
              <a:buNone/>
            </a:pPr>
            <a:r>
              <a:rPr lang="en-US" sz="1800" b="1" dirty="0" smtClean="0">
                <a:solidFill>
                  <a:srgbClr val="990000"/>
                </a:solidFill>
              </a:rPr>
              <a:t>Heading 5</a:t>
            </a:r>
          </a:p>
          <a:p>
            <a:pPr>
              <a:buFontTx/>
              <a:buNone/>
            </a:pPr>
            <a:r>
              <a:rPr lang="en-US" sz="1400" dirty="0" smtClean="0">
                <a:solidFill>
                  <a:srgbClr val="990000"/>
                </a:solidFill>
              </a:rPr>
              <a:t>Paragraph 5,….</a:t>
            </a:r>
            <a:endParaRPr lang="en-US" sz="1800" dirty="0" smtClean="0">
              <a:solidFill>
                <a:srgbClr val="990000"/>
              </a:solidFill>
            </a:endParaRPr>
          </a:p>
          <a:p>
            <a:pPr>
              <a:buFontTx/>
              <a:buNone/>
            </a:pPr>
            <a:r>
              <a:rPr lang="en-US" sz="1600" b="1" dirty="0" smtClean="0">
                <a:solidFill>
                  <a:srgbClr val="990000"/>
                </a:solidFill>
              </a:rPr>
              <a:t>Heading 6</a:t>
            </a:r>
          </a:p>
          <a:p>
            <a:pPr>
              <a:buFontTx/>
              <a:buNone/>
            </a:pPr>
            <a:r>
              <a:rPr lang="en-US" sz="1400" dirty="0" smtClean="0">
                <a:solidFill>
                  <a:srgbClr val="990000"/>
                </a:solidFill>
              </a:rPr>
              <a:t>Paragraph 6,….</a:t>
            </a:r>
            <a:endParaRPr lang="en-US" sz="1600" dirty="0" smtClean="0">
              <a:solidFill>
                <a:srgbClr val="990000"/>
              </a:solidFill>
            </a:endParaRPr>
          </a:p>
          <a:p>
            <a:pPr>
              <a:buFontTx/>
              <a:buNone/>
            </a:pPr>
            <a:endParaRPr lang="en-US" dirty="0" smtClean="0">
              <a:solidFill>
                <a:srgbClr val="990000"/>
              </a:solidFill>
            </a:endParaRPr>
          </a:p>
        </p:txBody>
      </p:sp>
      <p:sp>
        <p:nvSpPr>
          <p:cNvPr id="5" name="Slide Number Placeholder 4"/>
          <p:cNvSpPr>
            <a:spLocks noGrp="1"/>
          </p:cNvSpPr>
          <p:nvPr>
            <p:ph type="sldNum" sz="quarter" idx="12"/>
          </p:nvPr>
        </p:nvSpPr>
        <p:spPr/>
        <p:txBody>
          <a:bodyPr/>
          <a:lstStyle/>
          <a:p>
            <a:pPr>
              <a:defRPr/>
            </a:pPr>
            <a:fld id="{0A26562A-2F23-4301-B913-DD1F002586D9}" type="slidenum">
              <a:rPr lang="ar-SA"/>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b="1" dirty="0" smtClean="0">
                <a:solidFill>
                  <a:srgbClr val="002060"/>
                </a:solidFill>
                <a:latin typeface="Arial" pitchFamily="34" charset="0"/>
                <a:ea typeface="+mn-ea"/>
                <a:cs typeface="Arial" pitchFamily="34" charset="0"/>
              </a:rPr>
              <a:t>Break, &lt;BR&gt;</a:t>
            </a:r>
            <a:endParaRPr lang="en-US" sz="4000" b="1" dirty="0">
              <a:solidFill>
                <a:srgbClr val="002060"/>
              </a:solidFill>
              <a:latin typeface="Arial" pitchFamily="34" charset="0"/>
              <a:ea typeface="+mn-ea"/>
              <a:cs typeface="Arial" pitchFamily="34" charset="0"/>
            </a:endParaRPr>
          </a:p>
        </p:txBody>
      </p:sp>
      <p:sp>
        <p:nvSpPr>
          <p:cNvPr id="54275" name="Content Placeholder 2"/>
          <p:cNvSpPr>
            <a:spLocks noGrp="1"/>
          </p:cNvSpPr>
          <p:nvPr>
            <p:ph idx="1"/>
          </p:nvPr>
        </p:nvSpPr>
        <p:spPr/>
        <p:txBody>
          <a:bodyPr/>
          <a:lstStyle/>
          <a:p>
            <a:pPr>
              <a:buClrTx/>
              <a:buFont typeface="Wingdings" pitchFamily="2" charset="2"/>
              <a:buChar char="§"/>
            </a:pPr>
            <a:r>
              <a:rPr lang="en-US" smtClean="0"/>
              <a:t>Line breaks allow you to decide where the text will break on a line or continue to the end of the window.</a:t>
            </a:r>
          </a:p>
          <a:p>
            <a:pPr>
              <a:buClrTx/>
              <a:buFont typeface="Wingdings" pitchFamily="2" charset="2"/>
              <a:buChar char="§"/>
            </a:pPr>
            <a:r>
              <a:rPr lang="en-US" smtClean="0"/>
              <a:t>A &lt;BR&gt; is an empty Element, meaning that it may contain attributes but it does not contain content.</a:t>
            </a:r>
          </a:p>
          <a:p>
            <a:pPr>
              <a:buClrTx/>
              <a:buFont typeface="Wingdings" pitchFamily="2" charset="2"/>
              <a:buChar char="§"/>
            </a:pPr>
            <a:r>
              <a:rPr lang="en-US" smtClean="0"/>
              <a:t>The &lt;BR&gt; element does not have a closing tag.</a:t>
            </a:r>
          </a:p>
          <a:p>
            <a:pPr>
              <a:buClr>
                <a:schemeClr val="bg1"/>
              </a:buClr>
              <a:buFont typeface="Wingdings" pitchFamily="2" charset="2"/>
              <a:buNone/>
            </a:pPr>
            <a:endParaRPr lang="en-US" smtClean="0"/>
          </a:p>
        </p:txBody>
      </p:sp>
      <p:sp>
        <p:nvSpPr>
          <p:cNvPr id="4" name="Slide Number Placeholder 3"/>
          <p:cNvSpPr>
            <a:spLocks noGrp="1"/>
          </p:cNvSpPr>
          <p:nvPr>
            <p:ph type="sldNum" sz="quarter" idx="12"/>
          </p:nvPr>
        </p:nvSpPr>
        <p:spPr/>
        <p:txBody>
          <a:bodyPr/>
          <a:lstStyle/>
          <a:p>
            <a:pPr>
              <a:defRPr/>
            </a:pPr>
            <a:fld id="{CA15F0A3-47FF-4332-A4AF-CA2890D5B997}" type="slidenum">
              <a:rPr lang="ar-SA"/>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sz="4000" b="1" dirty="0" smtClean="0">
                <a:solidFill>
                  <a:srgbClr val="002060"/>
                </a:solidFill>
                <a:latin typeface="Arial" pitchFamily="34" charset="0"/>
                <a:ea typeface="+mn-ea"/>
                <a:cs typeface="Arial" pitchFamily="34" charset="0"/>
              </a:rPr>
              <a:t>Break, &lt;BR&gt;</a:t>
            </a:r>
            <a:endParaRPr lang="en-US" sz="4000" b="1" dirty="0">
              <a:solidFill>
                <a:srgbClr val="002060"/>
              </a:solidFill>
              <a:latin typeface="Arial" pitchFamily="34" charset="0"/>
              <a:ea typeface="+mn-ea"/>
              <a:cs typeface="Arial" pitchFamily="34" charset="0"/>
            </a:endParaRPr>
          </a:p>
        </p:txBody>
      </p:sp>
      <p:sp>
        <p:nvSpPr>
          <p:cNvPr id="55300" name="Rectangle 3"/>
          <p:cNvSpPr>
            <a:spLocks noGrp="1" noChangeArrowheads="1"/>
          </p:cNvSpPr>
          <p:nvPr>
            <p:ph sz="half" idx="1"/>
          </p:nvPr>
        </p:nvSpPr>
        <p:spPr>
          <a:xfrm>
            <a:off x="1219200" y="1600200"/>
            <a:ext cx="4033838" cy="4525963"/>
          </a:xfrm>
          <a:solidFill>
            <a:schemeClr val="accent1"/>
          </a:solidFill>
        </p:spPr>
        <p:txBody>
          <a:bodyPr/>
          <a:lstStyle/>
          <a:p>
            <a:pPr>
              <a:buFontTx/>
              <a:buNone/>
            </a:pPr>
            <a:r>
              <a:rPr lang="en-US" sz="1800" dirty="0" smtClean="0"/>
              <a:t>&lt;HTML&gt;</a:t>
            </a:r>
          </a:p>
          <a:p>
            <a:pPr>
              <a:buFontTx/>
              <a:buNone/>
            </a:pPr>
            <a:r>
              <a:rPr lang="en-US" sz="1800" dirty="0" smtClean="0"/>
              <a:t>&lt;HEAD&gt;</a:t>
            </a:r>
          </a:p>
          <a:p>
            <a:pPr>
              <a:buFontTx/>
              <a:buNone/>
            </a:pPr>
            <a:r>
              <a:rPr lang="en-US" sz="1800" dirty="0" smtClean="0"/>
              <a:t>&lt;TITLE&gt; Example Page&lt;/TITLE&gt;</a:t>
            </a:r>
          </a:p>
          <a:p>
            <a:pPr>
              <a:buFontTx/>
              <a:buNone/>
            </a:pPr>
            <a:r>
              <a:rPr lang="en-US" sz="1800" dirty="0" smtClean="0"/>
              <a:t>&lt;/HEAD&gt;</a:t>
            </a:r>
          </a:p>
          <a:p>
            <a:pPr>
              <a:buFontTx/>
              <a:buNone/>
            </a:pPr>
            <a:r>
              <a:rPr lang="en-US" sz="1800" dirty="0" smtClean="0"/>
              <a:t>&lt;BODY&gt;</a:t>
            </a:r>
          </a:p>
          <a:p>
            <a:pPr>
              <a:buFontTx/>
              <a:buNone/>
            </a:pPr>
            <a:r>
              <a:rPr lang="en-US" sz="1800" dirty="0" smtClean="0"/>
              <a:t>&lt;</a:t>
            </a:r>
            <a:r>
              <a:rPr lang="en-US" sz="1800" dirty="0" err="1" smtClean="0"/>
              <a:t>H1</a:t>
            </a:r>
            <a:r>
              <a:rPr lang="en-US" sz="1800" dirty="0" smtClean="0"/>
              <a:t>&gt; Heading 1 &lt;/</a:t>
            </a:r>
            <a:r>
              <a:rPr lang="en-US" sz="1800" dirty="0" err="1" smtClean="0"/>
              <a:t>H1</a:t>
            </a:r>
            <a:r>
              <a:rPr lang="en-US" sz="1800" dirty="0" smtClean="0"/>
              <a:t>&gt;</a:t>
            </a:r>
          </a:p>
          <a:p>
            <a:pPr>
              <a:buFontTx/>
              <a:buNone/>
            </a:pPr>
            <a:r>
              <a:rPr lang="en-US" sz="1800" dirty="0" smtClean="0"/>
              <a:t>&lt;P&gt;Paragraph 1, &lt;BR&gt;</a:t>
            </a:r>
          </a:p>
          <a:p>
            <a:pPr>
              <a:buFontTx/>
              <a:buNone/>
            </a:pPr>
            <a:r>
              <a:rPr lang="en-US" sz="1800" dirty="0" smtClean="0"/>
              <a:t>Line 2 &lt;BR&gt; Line 3 &lt;BR&gt;…. </a:t>
            </a:r>
          </a:p>
          <a:p>
            <a:pPr>
              <a:buFontTx/>
              <a:buNone/>
            </a:pPr>
            <a:r>
              <a:rPr lang="en-US" sz="1800" dirty="0" smtClean="0"/>
              <a:t>&lt;/P&gt;</a:t>
            </a:r>
          </a:p>
          <a:p>
            <a:pPr>
              <a:buFontTx/>
              <a:buNone/>
            </a:pPr>
            <a:r>
              <a:rPr lang="en-US" sz="1800" dirty="0" smtClean="0"/>
              <a:t>&lt;/BODY&gt;</a:t>
            </a:r>
          </a:p>
          <a:p>
            <a:pPr>
              <a:buFontTx/>
              <a:buNone/>
            </a:pPr>
            <a:r>
              <a:rPr lang="en-US" sz="1800" dirty="0" smtClean="0"/>
              <a:t>&lt;/HTML&gt;</a:t>
            </a:r>
          </a:p>
          <a:p>
            <a:pPr>
              <a:buFontTx/>
              <a:buNone/>
            </a:pPr>
            <a:endParaRPr lang="en-US" sz="1800" dirty="0" smtClean="0"/>
          </a:p>
          <a:p>
            <a:pPr>
              <a:buFontTx/>
              <a:buNone/>
            </a:pPr>
            <a:endParaRPr lang="en-US" dirty="0" smtClean="0"/>
          </a:p>
        </p:txBody>
      </p:sp>
      <p:sp>
        <p:nvSpPr>
          <p:cNvPr id="55301" name="Rectangle 4"/>
          <p:cNvSpPr>
            <a:spLocks noGrp="1" noChangeArrowheads="1"/>
          </p:cNvSpPr>
          <p:nvPr>
            <p:ph sz="half" idx="2"/>
          </p:nvPr>
        </p:nvSpPr>
        <p:spPr>
          <a:xfrm>
            <a:off x="5562600" y="1600200"/>
            <a:ext cx="3200400" cy="4525963"/>
          </a:xfrm>
        </p:spPr>
        <p:txBody>
          <a:bodyPr/>
          <a:lstStyle/>
          <a:p>
            <a:pPr>
              <a:buFontTx/>
              <a:buNone/>
            </a:pPr>
            <a:endParaRPr lang="en-US" sz="4800" b="1" dirty="0" smtClean="0">
              <a:solidFill>
                <a:srgbClr val="990000"/>
              </a:solidFill>
            </a:endParaRPr>
          </a:p>
          <a:p>
            <a:pPr>
              <a:buFontTx/>
              <a:buNone/>
            </a:pPr>
            <a:r>
              <a:rPr lang="en-US" sz="4800" b="1" dirty="0" smtClean="0">
                <a:solidFill>
                  <a:srgbClr val="990000"/>
                </a:solidFill>
              </a:rPr>
              <a:t>Heading 1</a:t>
            </a:r>
          </a:p>
          <a:p>
            <a:pPr>
              <a:buFontTx/>
              <a:buNone/>
            </a:pPr>
            <a:r>
              <a:rPr lang="en-US" sz="2400" dirty="0" smtClean="0">
                <a:solidFill>
                  <a:srgbClr val="990000"/>
                </a:solidFill>
              </a:rPr>
              <a:t>Paragraph 1,….</a:t>
            </a:r>
          </a:p>
          <a:p>
            <a:pPr>
              <a:buFontTx/>
              <a:buNone/>
            </a:pPr>
            <a:r>
              <a:rPr lang="en-US" sz="2400" dirty="0" smtClean="0">
                <a:solidFill>
                  <a:srgbClr val="990000"/>
                </a:solidFill>
              </a:rPr>
              <a:t>Line 2</a:t>
            </a:r>
          </a:p>
          <a:p>
            <a:pPr>
              <a:buFontTx/>
              <a:buNone/>
            </a:pPr>
            <a:r>
              <a:rPr lang="en-US" sz="2400" dirty="0" smtClean="0">
                <a:solidFill>
                  <a:srgbClr val="990000"/>
                </a:solidFill>
              </a:rPr>
              <a:t>Line 3</a:t>
            </a:r>
          </a:p>
          <a:p>
            <a:pPr>
              <a:buFontTx/>
              <a:buNone/>
            </a:pPr>
            <a:r>
              <a:rPr lang="en-US" sz="2400" dirty="0" smtClean="0">
                <a:solidFill>
                  <a:srgbClr val="990000"/>
                </a:solidFill>
              </a:rPr>
              <a:t>….</a:t>
            </a:r>
          </a:p>
          <a:p>
            <a:pPr>
              <a:buFontTx/>
              <a:buNone/>
            </a:pPr>
            <a:endParaRPr lang="en-US" sz="2400" dirty="0" smtClean="0">
              <a:solidFill>
                <a:srgbClr val="990000"/>
              </a:solidFill>
            </a:endParaRPr>
          </a:p>
          <a:p>
            <a:pPr>
              <a:buFontTx/>
              <a:buNone/>
            </a:pPr>
            <a:endParaRPr lang="en-US" sz="4400" dirty="0" smtClean="0">
              <a:solidFill>
                <a:srgbClr val="990000"/>
              </a:solidFill>
            </a:endParaRPr>
          </a:p>
          <a:p>
            <a:pPr>
              <a:buFontTx/>
              <a:buNone/>
            </a:pPr>
            <a:endParaRPr lang="en-US" sz="4000" dirty="0" smtClean="0">
              <a:solidFill>
                <a:srgbClr val="990000"/>
              </a:solidFill>
            </a:endParaRPr>
          </a:p>
        </p:txBody>
      </p:sp>
      <p:sp>
        <p:nvSpPr>
          <p:cNvPr id="5" name="Slide Number Placeholder 4"/>
          <p:cNvSpPr>
            <a:spLocks noGrp="1"/>
          </p:cNvSpPr>
          <p:nvPr>
            <p:ph type="sldNum" sz="quarter" idx="12"/>
          </p:nvPr>
        </p:nvSpPr>
        <p:spPr/>
        <p:txBody>
          <a:bodyPr/>
          <a:lstStyle/>
          <a:p>
            <a:pPr>
              <a:defRPr/>
            </a:pPr>
            <a:fld id="{1A611B5F-2866-4751-8DB2-BB742CB7A483}" type="slidenum">
              <a:rPr lang="ar-SA"/>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lstStyle/>
          <a:p>
            <a:pPr fontAlgn="auto">
              <a:spcAft>
                <a:spcPts val="0"/>
              </a:spcAft>
              <a:defRPr/>
            </a:pPr>
            <a:r>
              <a:rPr lang="en-US" sz="4000" b="1" dirty="0" smtClean="0">
                <a:solidFill>
                  <a:srgbClr val="002060"/>
                </a:solidFill>
                <a:latin typeface="Arial" pitchFamily="34" charset="0"/>
                <a:ea typeface="+mn-ea"/>
                <a:cs typeface="Arial" pitchFamily="34" charset="0"/>
              </a:rPr>
              <a:t>Horizontal Rule, &lt;HR&gt;</a:t>
            </a:r>
            <a:endParaRPr lang="en-US" sz="4000" b="1" dirty="0">
              <a:solidFill>
                <a:srgbClr val="002060"/>
              </a:solidFill>
              <a:latin typeface="Arial" pitchFamily="34" charset="0"/>
              <a:ea typeface="+mn-ea"/>
              <a:cs typeface="Arial" pitchFamily="34" charset="0"/>
            </a:endParaRPr>
          </a:p>
        </p:txBody>
      </p:sp>
      <p:sp>
        <p:nvSpPr>
          <p:cNvPr id="56323" name="Content Placeholder 2"/>
          <p:cNvSpPr>
            <a:spLocks noGrp="1"/>
          </p:cNvSpPr>
          <p:nvPr>
            <p:ph idx="1"/>
          </p:nvPr>
        </p:nvSpPr>
        <p:spPr/>
        <p:txBody>
          <a:bodyPr/>
          <a:lstStyle/>
          <a:p>
            <a:pPr>
              <a:buClr>
                <a:schemeClr val="bg1"/>
              </a:buClr>
              <a:buFont typeface="Wingdings" pitchFamily="2" charset="2"/>
              <a:buChar char="§"/>
            </a:pPr>
            <a:r>
              <a:rPr lang="en-US" smtClean="0"/>
              <a:t>The &lt;HR&gt; element causes the browser to display a horizontal line (rule) in your document.</a:t>
            </a:r>
          </a:p>
          <a:p>
            <a:pPr>
              <a:buClr>
                <a:schemeClr val="bg1"/>
              </a:buClr>
              <a:buFont typeface="Wingdings" pitchFamily="2" charset="2"/>
              <a:buChar char="§"/>
            </a:pPr>
            <a:r>
              <a:rPr lang="en-US" smtClean="0"/>
              <a:t>&lt;HR&gt; does not use a closing tag, &lt;/HR&gt;.</a:t>
            </a:r>
          </a:p>
          <a:p>
            <a:endParaRPr lang="en-US" smtClean="0"/>
          </a:p>
        </p:txBody>
      </p:sp>
      <p:sp>
        <p:nvSpPr>
          <p:cNvPr id="4" name="Slide Number Placeholder 3"/>
          <p:cNvSpPr>
            <a:spLocks noGrp="1"/>
          </p:cNvSpPr>
          <p:nvPr>
            <p:ph type="sldNum" sz="quarter" idx="12"/>
          </p:nvPr>
        </p:nvSpPr>
        <p:spPr/>
        <p:txBody>
          <a:bodyPr/>
          <a:lstStyle/>
          <a:p>
            <a:pPr>
              <a:defRPr/>
            </a:pPr>
            <a:fld id="{7368916D-9B61-4413-BCCC-B080019182AB}" type="slidenum">
              <a:rPr lang="ar-SA"/>
              <a:pPr>
                <a:defRPr/>
              </a:pPr>
              <a:t>33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4A42DD0-37B1-4918-8725-056244747A11}" type="slidenum">
              <a:rPr lang="ar-SA"/>
              <a:pPr>
                <a:defRPr/>
              </a:pPr>
              <a:t>4</a:t>
            </a:fld>
            <a:endParaRPr lang="en-US"/>
          </a:p>
        </p:txBody>
      </p:sp>
      <p:sp>
        <p:nvSpPr>
          <p:cNvPr id="26627" name="Rectangle 6"/>
          <p:cNvSpPr>
            <a:spLocks noChangeArrowheads="1"/>
          </p:cNvSpPr>
          <p:nvPr/>
        </p:nvSpPr>
        <p:spPr bwMode="auto">
          <a:xfrm>
            <a:off x="2819400" y="381000"/>
            <a:ext cx="1974387" cy="1107996"/>
          </a:xfrm>
          <a:prstGeom prst="rect">
            <a:avLst/>
          </a:prstGeom>
          <a:noFill/>
          <a:ln w="9525">
            <a:noFill/>
            <a:miter lim="800000"/>
            <a:headEnd/>
            <a:tailEnd/>
          </a:ln>
        </p:spPr>
        <p:txBody>
          <a:bodyPr wrap="none">
            <a:spAutoFit/>
          </a:bodyPr>
          <a:lstStyle/>
          <a:p>
            <a:r>
              <a:rPr lang="en-US" sz="6600" dirty="0">
                <a:solidFill>
                  <a:srgbClr val="002060"/>
                </a:solidFill>
              </a:rPr>
              <a:t>Tags</a:t>
            </a:r>
          </a:p>
        </p:txBody>
      </p:sp>
      <p:sp>
        <p:nvSpPr>
          <p:cNvPr id="26628" name="Rectangle 7"/>
          <p:cNvSpPr>
            <a:spLocks noChangeArrowheads="1"/>
          </p:cNvSpPr>
          <p:nvPr/>
        </p:nvSpPr>
        <p:spPr bwMode="auto">
          <a:xfrm>
            <a:off x="1066800" y="1676400"/>
            <a:ext cx="8077200" cy="2923877"/>
          </a:xfrm>
          <a:prstGeom prst="rect">
            <a:avLst/>
          </a:prstGeom>
          <a:noFill/>
          <a:ln w="9525">
            <a:noFill/>
            <a:miter lim="800000"/>
            <a:headEnd/>
            <a:tailEnd/>
          </a:ln>
        </p:spPr>
        <p:txBody>
          <a:bodyPr wrap="square">
            <a:spAutoFit/>
          </a:bodyPr>
          <a:lstStyle/>
          <a:p>
            <a:pPr>
              <a:buClr>
                <a:schemeClr val="hlink"/>
              </a:buClr>
              <a:buFont typeface="Wingdings" pitchFamily="2" charset="2"/>
              <a:buChar char="§"/>
            </a:pPr>
            <a:r>
              <a:rPr lang="en-US" sz="3600" dirty="0"/>
              <a:t>Codes enclosed in brackets</a:t>
            </a:r>
          </a:p>
          <a:p>
            <a:pPr>
              <a:buClr>
                <a:schemeClr val="hlink"/>
              </a:buClr>
              <a:buFont typeface="Wingdings" pitchFamily="2" charset="2"/>
              <a:buChar char="§"/>
            </a:pPr>
            <a:r>
              <a:rPr lang="en-US" sz="3600" dirty="0"/>
              <a:t>Usually paired</a:t>
            </a:r>
          </a:p>
          <a:p>
            <a:pPr lvl="1">
              <a:buClr>
                <a:schemeClr val="hlink"/>
              </a:buClr>
              <a:buFont typeface="Wingdings" pitchFamily="2" charset="2"/>
              <a:buNone/>
            </a:pPr>
            <a:r>
              <a:rPr lang="en-US" sz="3600" dirty="0">
                <a:solidFill>
                  <a:srgbClr val="FF0000"/>
                </a:solidFill>
              </a:rPr>
              <a:t>&lt;TITLE&gt;</a:t>
            </a:r>
            <a:r>
              <a:rPr lang="en-US" sz="3600" dirty="0"/>
              <a:t>My Web Page</a:t>
            </a:r>
            <a:r>
              <a:rPr lang="en-US" sz="3600" dirty="0">
                <a:solidFill>
                  <a:srgbClr val="FF0000"/>
                </a:solidFill>
              </a:rPr>
              <a:t>&lt;/TITLE&gt;</a:t>
            </a:r>
          </a:p>
          <a:p>
            <a:pPr>
              <a:buClr>
                <a:schemeClr val="hlink"/>
              </a:buClr>
              <a:buFont typeface="Wingdings" pitchFamily="2" charset="2"/>
              <a:buChar char="§"/>
            </a:pPr>
            <a:r>
              <a:rPr lang="en-US" sz="4000" b="1" i="1" dirty="0">
                <a:solidFill>
                  <a:srgbClr val="0000CC"/>
                </a:solidFill>
              </a:rPr>
              <a:t>Not</a:t>
            </a:r>
            <a:r>
              <a:rPr lang="en-US" sz="3600" dirty="0"/>
              <a:t> case sensitive</a:t>
            </a:r>
          </a:p>
          <a:p>
            <a:pPr lvl="1">
              <a:buClr>
                <a:schemeClr val="hlink"/>
              </a:buClr>
              <a:buFont typeface="Wingdings" pitchFamily="2" charset="2"/>
              <a:buNone/>
            </a:pPr>
            <a:r>
              <a:rPr lang="en-US" sz="3600" dirty="0">
                <a:solidFill>
                  <a:srgbClr val="FF0000"/>
                </a:solidFill>
              </a:rPr>
              <a:t>&lt;TITLE&gt; = &lt;title&gt; = &lt;TITLE&gt;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FD9FAB7-DC78-4B7F-AD43-71F5FC77F794}" type="slidenum">
              <a:rPr lang="ar-SA"/>
              <a:pPr>
                <a:defRPr/>
              </a:pPr>
              <a:t>5</a:t>
            </a:fld>
            <a:endParaRPr lang="en-US"/>
          </a:p>
        </p:txBody>
      </p:sp>
      <p:sp>
        <p:nvSpPr>
          <p:cNvPr id="27651" name="Rectangle 6"/>
          <p:cNvSpPr>
            <a:spLocks noChangeArrowheads="1"/>
          </p:cNvSpPr>
          <p:nvPr/>
        </p:nvSpPr>
        <p:spPr bwMode="auto">
          <a:xfrm>
            <a:off x="2362200" y="609600"/>
            <a:ext cx="4908267" cy="707886"/>
          </a:xfrm>
          <a:prstGeom prst="rect">
            <a:avLst/>
          </a:prstGeom>
          <a:noFill/>
          <a:ln w="9525">
            <a:noFill/>
            <a:miter lim="800000"/>
            <a:headEnd/>
            <a:tailEnd/>
          </a:ln>
        </p:spPr>
        <p:txBody>
          <a:bodyPr wrap="none">
            <a:spAutoFit/>
          </a:bodyPr>
          <a:lstStyle/>
          <a:p>
            <a:r>
              <a:rPr lang="en-US" sz="4000" dirty="0">
                <a:solidFill>
                  <a:srgbClr val="002060"/>
                </a:solidFill>
              </a:rPr>
              <a:t>Choosing Text Editor</a:t>
            </a:r>
          </a:p>
        </p:txBody>
      </p:sp>
      <p:sp>
        <p:nvSpPr>
          <p:cNvPr id="27652" name="Rectangle 7"/>
          <p:cNvSpPr>
            <a:spLocks noChangeArrowheads="1"/>
          </p:cNvSpPr>
          <p:nvPr/>
        </p:nvSpPr>
        <p:spPr bwMode="auto">
          <a:xfrm>
            <a:off x="1447800" y="1752600"/>
            <a:ext cx="6934200" cy="3194721"/>
          </a:xfrm>
          <a:prstGeom prst="rect">
            <a:avLst/>
          </a:prstGeom>
          <a:noFill/>
          <a:ln w="9525">
            <a:noFill/>
            <a:miter lim="800000"/>
            <a:headEnd/>
            <a:tailEnd/>
          </a:ln>
        </p:spPr>
        <p:txBody>
          <a:bodyPr wrap="square">
            <a:spAutoFit/>
          </a:bodyPr>
          <a:lstStyle/>
          <a:p>
            <a:pPr>
              <a:lnSpc>
                <a:spcPct val="90000"/>
              </a:lnSpc>
              <a:buClr>
                <a:schemeClr val="bg1"/>
              </a:buClr>
              <a:buFont typeface="Wingdings" pitchFamily="2" charset="2"/>
              <a:buChar char="§"/>
            </a:pPr>
            <a:r>
              <a:rPr lang="en-US" sz="2800" dirty="0"/>
              <a:t>There are many different programs that you can use to create web documents.</a:t>
            </a:r>
          </a:p>
          <a:p>
            <a:pPr>
              <a:lnSpc>
                <a:spcPct val="90000"/>
              </a:lnSpc>
              <a:buClr>
                <a:schemeClr val="bg1"/>
              </a:buClr>
              <a:buFont typeface="Wingdings" pitchFamily="2" charset="2"/>
              <a:buChar char="§"/>
            </a:pPr>
            <a:r>
              <a:rPr lang="en-US" sz="2800" dirty="0"/>
              <a:t>HTML Editors enable users to create documents quickly and easily by pushing a few buttons. Instead of entering all of the HTML codes by hand.</a:t>
            </a:r>
          </a:p>
          <a:p>
            <a:pPr>
              <a:lnSpc>
                <a:spcPct val="90000"/>
              </a:lnSpc>
              <a:buClr>
                <a:schemeClr val="bg1"/>
              </a:buClr>
              <a:buFont typeface="Wingdings" pitchFamily="2" charset="2"/>
              <a:buChar char="§"/>
            </a:pPr>
            <a:r>
              <a:rPr lang="en-US" sz="2800" dirty="0"/>
              <a:t>These programs will generate the HTML Source Code for you.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ECA4A1-99F0-4B35-ABB6-F47FC689EC4A}" type="slidenum">
              <a:rPr lang="ar-SA"/>
              <a:pPr>
                <a:defRPr/>
              </a:pPr>
              <a:t>6</a:t>
            </a:fld>
            <a:endParaRPr lang="en-US"/>
          </a:p>
        </p:txBody>
      </p:sp>
      <p:sp>
        <p:nvSpPr>
          <p:cNvPr id="28675" name="Rectangle 7"/>
          <p:cNvSpPr>
            <a:spLocks noChangeArrowheads="1"/>
          </p:cNvSpPr>
          <p:nvPr/>
        </p:nvSpPr>
        <p:spPr bwMode="auto">
          <a:xfrm>
            <a:off x="1371600" y="1600200"/>
            <a:ext cx="7086600" cy="4745915"/>
          </a:xfrm>
          <a:prstGeom prst="rect">
            <a:avLst/>
          </a:prstGeom>
          <a:noFill/>
          <a:ln w="9525">
            <a:noFill/>
            <a:miter lim="800000"/>
            <a:headEnd/>
            <a:tailEnd/>
          </a:ln>
        </p:spPr>
        <p:txBody>
          <a:bodyPr wrap="square">
            <a:spAutoFit/>
          </a:bodyPr>
          <a:lstStyle/>
          <a:p>
            <a:pPr>
              <a:lnSpc>
                <a:spcPct val="90000"/>
              </a:lnSpc>
              <a:buClr>
                <a:schemeClr val="bg1"/>
              </a:buClr>
              <a:buFont typeface="Wingdings" pitchFamily="2" charset="2"/>
              <a:buChar char="§"/>
            </a:pPr>
            <a:r>
              <a:rPr lang="en-US" sz="2800" dirty="0"/>
              <a:t>HTML Editors are excellent tools for experienced web developers; however; it is important that you learn and understand the HTML  language so that you can edit code and fix “bugs” in your pages.</a:t>
            </a:r>
          </a:p>
          <a:p>
            <a:pPr>
              <a:lnSpc>
                <a:spcPct val="90000"/>
              </a:lnSpc>
              <a:buClr>
                <a:schemeClr val="bg1"/>
              </a:buClr>
              <a:buFont typeface="Wingdings" pitchFamily="2" charset="2"/>
              <a:buChar char="§"/>
            </a:pPr>
            <a:r>
              <a:rPr lang="en-US" sz="2800" dirty="0"/>
              <a:t>For this Course, we will focus on using the standard Microsoft Windows text editors, </a:t>
            </a:r>
            <a:r>
              <a:rPr lang="en-US" sz="2800" dirty="0" err="1"/>
              <a:t>NotePad</a:t>
            </a:r>
            <a:r>
              <a:rPr lang="en-US" sz="2800" dirty="0"/>
              <a:t>. We may use also </a:t>
            </a:r>
            <a:r>
              <a:rPr lang="en-US" sz="2800" dirty="0" err="1"/>
              <a:t>textpad</a:t>
            </a:r>
            <a:r>
              <a:rPr lang="en-US" sz="2800" dirty="0" smtClean="0"/>
              <a:t>.</a:t>
            </a:r>
          </a:p>
          <a:p>
            <a:pPr>
              <a:lnSpc>
                <a:spcPct val="90000"/>
              </a:lnSpc>
              <a:buClr>
                <a:schemeClr val="bg1"/>
              </a:buClr>
              <a:buFont typeface="Wingdings" pitchFamily="2" charset="2"/>
              <a:buChar char="§"/>
            </a:pPr>
            <a:endParaRPr lang="en-US" sz="2800" dirty="0" smtClean="0"/>
          </a:p>
          <a:p>
            <a:pPr>
              <a:lnSpc>
                <a:spcPct val="90000"/>
              </a:lnSpc>
              <a:buClr>
                <a:schemeClr val="bg1"/>
              </a:buClr>
              <a:buFont typeface="Wingdings" pitchFamily="2" charset="2"/>
              <a:buChar char="§"/>
            </a:pPr>
            <a:r>
              <a:rPr lang="en-US" sz="2800" dirty="0" smtClean="0"/>
              <a:t>Other Examples: </a:t>
            </a:r>
            <a:r>
              <a:rPr lang="en-US" sz="2800" dirty="0" err="1" smtClean="0"/>
              <a:t>CoffeeCup</a:t>
            </a:r>
            <a:r>
              <a:rPr lang="en-US" sz="2800" dirty="0" smtClean="0"/>
              <a:t>, Komodo Edit, </a:t>
            </a:r>
            <a:r>
              <a:rPr lang="en-US" sz="2800" dirty="0" err="1" smtClean="0"/>
              <a:t>NetBeans</a:t>
            </a:r>
            <a:r>
              <a:rPr lang="en-US" sz="2800" dirty="0" smtClean="0"/>
              <a:t>, Atom, Sublime Text, </a:t>
            </a:r>
            <a:r>
              <a:rPr lang="en-US" sz="2800" dirty="0" err="1" smtClean="0"/>
              <a:t>DreamWeaver</a:t>
            </a:r>
            <a:r>
              <a:rPr lang="en-US" sz="2800" dirty="0" smtClean="0"/>
              <a:t>, etc.</a:t>
            </a:r>
            <a:endParaRPr lang="en-US" sz="2800" dirty="0"/>
          </a:p>
        </p:txBody>
      </p:sp>
      <p:sp>
        <p:nvSpPr>
          <p:cNvPr id="28676" name="Rectangle 8"/>
          <p:cNvSpPr>
            <a:spLocks noChangeArrowheads="1"/>
          </p:cNvSpPr>
          <p:nvPr/>
        </p:nvSpPr>
        <p:spPr bwMode="auto">
          <a:xfrm>
            <a:off x="2514600" y="609600"/>
            <a:ext cx="4908267" cy="707886"/>
          </a:xfrm>
          <a:prstGeom prst="rect">
            <a:avLst/>
          </a:prstGeom>
          <a:noFill/>
          <a:ln w="9525">
            <a:noFill/>
            <a:miter lim="800000"/>
            <a:headEnd/>
            <a:tailEnd/>
          </a:ln>
        </p:spPr>
        <p:txBody>
          <a:bodyPr wrap="square">
            <a:spAutoFit/>
          </a:bodyPr>
          <a:lstStyle/>
          <a:p>
            <a:r>
              <a:rPr lang="en-US" sz="4000" dirty="0">
                <a:solidFill>
                  <a:srgbClr val="002060"/>
                </a:solidFill>
              </a:rPr>
              <a:t>Choosing Text Editor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D14B12B-A7DD-432A-B3D3-2656B8BBF3CE}" type="slidenum">
              <a:rPr lang="ar-SA"/>
              <a:pPr>
                <a:defRPr/>
              </a:pPr>
              <a:t>7</a:t>
            </a:fld>
            <a:endParaRPr lang="en-US"/>
          </a:p>
        </p:txBody>
      </p:sp>
      <p:sp>
        <p:nvSpPr>
          <p:cNvPr id="29699" name="Rectangle 6"/>
          <p:cNvSpPr>
            <a:spLocks noChangeArrowheads="1"/>
          </p:cNvSpPr>
          <p:nvPr/>
        </p:nvSpPr>
        <p:spPr bwMode="auto">
          <a:xfrm>
            <a:off x="2590800" y="381000"/>
            <a:ext cx="4091185" cy="707886"/>
          </a:xfrm>
          <a:prstGeom prst="rect">
            <a:avLst/>
          </a:prstGeom>
          <a:noFill/>
          <a:ln w="9525">
            <a:noFill/>
            <a:miter lim="800000"/>
            <a:headEnd/>
            <a:tailEnd/>
          </a:ln>
        </p:spPr>
        <p:txBody>
          <a:bodyPr wrap="none">
            <a:spAutoFit/>
          </a:bodyPr>
          <a:lstStyle/>
          <a:p>
            <a:r>
              <a:rPr lang="en-US" sz="4000" dirty="0">
                <a:solidFill>
                  <a:srgbClr val="002060"/>
                </a:solidFill>
              </a:rPr>
              <a:t>Starting </a:t>
            </a:r>
            <a:r>
              <a:rPr lang="en-US" sz="4000" dirty="0" err="1">
                <a:solidFill>
                  <a:srgbClr val="002060"/>
                </a:solidFill>
              </a:rPr>
              <a:t>NotePad</a:t>
            </a:r>
            <a:endParaRPr lang="en-US" sz="4000" dirty="0">
              <a:solidFill>
                <a:srgbClr val="002060"/>
              </a:solidFill>
            </a:endParaRPr>
          </a:p>
        </p:txBody>
      </p:sp>
      <p:sp>
        <p:nvSpPr>
          <p:cNvPr id="29700" name="Rectangle 7"/>
          <p:cNvSpPr>
            <a:spLocks noChangeArrowheads="1"/>
          </p:cNvSpPr>
          <p:nvPr/>
        </p:nvSpPr>
        <p:spPr bwMode="auto">
          <a:xfrm>
            <a:off x="1905000" y="1524000"/>
            <a:ext cx="6248400" cy="4745915"/>
          </a:xfrm>
          <a:prstGeom prst="rect">
            <a:avLst/>
          </a:prstGeom>
          <a:noFill/>
          <a:ln w="9525">
            <a:noFill/>
            <a:miter lim="800000"/>
            <a:headEnd/>
            <a:tailEnd/>
          </a:ln>
        </p:spPr>
        <p:txBody>
          <a:bodyPr wrap="square">
            <a:spAutoFit/>
          </a:bodyPr>
          <a:lstStyle/>
          <a:p>
            <a:pPr marL="609600" indent="-609600">
              <a:lnSpc>
                <a:spcPct val="90000"/>
              </a:lnSpc>
              <a:buClr>
                <a:schemeClr val="bg1"/>
              </a:buClr>
            </a:pPr>
            <a:r>
              <a:rPr lang="en-US" sz="2800" dirty="0"/>
              <a:t> </a:t>
            </a:r>
            <a:r>
              <a:rPr lang="en-US" sz="2800" dirty="0" err="1"/>
              <a:t>NotePad</a:t>
            </a:r>
            <a:r>
              <a:rPr lang="en-US" sz="2800" dirty="0"/>
              <a:t> is the standard text editor that comes with the </a:t>
            </a:r>
            <a:r>
              <a:rPr lang="en-US" sz="2800" dirty="0" err="1"/>
              <a:t>microsoft</a:t>
            </a:r>
            <a:r>
              <a:rPr lang="en-US" sz="2800" dirty="0"/>
              <a:t> windows operating system. To start </a:t>
            </a:r>
            <a:r>
              <a:rPr lang="en-US" sz="2800" dirty="0" err="1"/>
              <a:t>NotePad</a:t>
            </a:r>
            <a:r>
              <a:rPr lang="en-US" sz="2800" dirty="0"/>
              <a:t> in windows </a:t>
            </a:r>
            <a:r>
              <a:rPr lang="en-US" sz="2800" dirty="0" err="1"/>
              <a:t>9x</a:t>
            </a:r>
            <a:r>
              <a:rPr lang="en-US" sz="2800" dirty="0"/>
              <a:t> or XP follow the steps bellow:</a:t>
            </a:r>
          </a:p>
          <a:p>
            <a:pPr marL="609600" indent="-609600">
              <a:lnSpc>
                <a:spcPct val="90000"/>
              </a:lnSpc>
              <a:buClr>
                <a:schemeClr val="bg1"/>
              </a:buClr>
              <a:buFont typeface="Wingdings" pitchFamily="2" charset="2"/>
              <a:buChar char="§"/>
            </a:pPr>
            <a:r>
              <a:rPr lang="en-US" sz="2800" dirty="0"/>
              <a:t>Click on the “</a:t>
            </a:r>
            <a:r>
              <a:rPr lang="en-US" sz="2800" dirty="0">
                <a:solidFill>
                  <a:srgbClr val="008000"/>
                </a:solidFill>
              </a:rPr>
              <a:t>Start</a:t>
            </a:r>
            <a:r>
              <a:rPr lang="en-US" sz="2800" dirty="0"/>
              <a:t>” button located on your Windows task bar.</a:t>
            </a:r>
          </a:p>
          <a:p>
            <a:pPr marL="609600" indent="-609600">
              <a:lnSpc>
                <a:spcPct val="90000"/>
              </a:lnSpc>
              <a:buClr>
                <a:schemeClr val="bg1"/>
              </a:buClr>
              <a:buFont typeface="Wingdings" pitchFamily="2" charset="2"/>
              <a:buChar char="§"/>
            </a:pPr>
            <a:r>
              <a:rPr lang="en-US" sz="2800" dirty="0"/>
              <a:t>Click on “</a:t>
            </a:r>
            <a:r>
              <a:rPr lang="en-US" sz="2800" dirty="0">
                <a:solidFill>
                  <a:srgbClr val="008000"/>
                </a:solidFill>
              </a:rPr>
              <a:t>Programs</a:t>
            </a:r>
            <a:r>
              <a:rPr lang="en-US" sz="2800" dirty="0"/>
              <a:t>” and then click on the directory menu labeled “</a:t>
            </a:r>
            <a:r>
              <a:rPr lang="en-US" sz="2800" dirty="0">
                <a:solidFill>
                  <a:srgbClr val="008000"/>
                </a:solidFill>
              </a:rPr>
              <a:t>Accessories</a:t>
            </a:r>
            <a:r>
              <a:rPr lang="en-US" sz="2800" dirty="0"/>
              <a:t>”.</a:t>
            </a:r>
          </a:p>
          <a:p>
            <a:pPr marL="609600" indent="-609600">
              <a:lnSpc>
                <a:spcPct val="90000"/>
              </a:lnSpc>
              <a:buClr>
                <a:schemeClr val="bg1"/>
              </a:buClr>
              <a:buFont typeface="Wingdings" pitchFamily="2" charset="2"/>
              <a:buChar char="§"/>
            </a:pPr>
            <a:r>
              <a:rPr lang="en-US" sz="2800" dirty="0"/>
              <a:t>Locate the shortcut “</a:t>
            </a:r>
            <a:r>
              <a:rPr lang="en-US" sz="2800" dirty="0" err="1">
                <a:solidFill>
                  <a:srgbClr val="008000"/>
                </a:solidFill>
              </a:rPr>
              <a:t>NotePad</a:t>
            </a:r>
            <a:r>
              <a:rPr lang="en-US" sz="2800" dirty="0"/>
              <a:t>” and click the shortcut once.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normAutofit/>
          </a:bodyPr>
          <a:lstStyle/>
          <a:p>
            <a:pPr fontAlgn="auto">
              <a:spcAft>
                <a:spcPts val="0"/>
              </a:spcAft>
              <a:defRPr/>
            </a:pPr>
            <a:r>
              <a:rPr lang="en-US" sz="4000" dirty="0" smtClean="0">
                <a:solidFill>
                  <a:srgbClr val="002060"/>
                </a:solidFill>
                <a:latin typeface="Arial" pitchFamily="34" charset="0"/>
                <a:ea typeface="+mn-ea"/>
                <a:cs typeface="Arial" pitchFamily="34" charset="0"/>
              </a:rPr>
              <a:t>HTML Page Creation &amp; Editing</a:t>
            </a:r>
            <a:endParaRPr lang="en-US" sz="4000"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p:txBody>
          <a:bodyPr>
            <a:normAutofit fontScale="92500" lnSpcReduction="10000"/>
          </a:bodyPr>
          <a:lstStyle/>
          <a:p>
            <a:pPr marL="609600" indent="-609600" fontAlgn="auto">
              <a:spcAft>
                <a:spcPts val="0"/>
              </a:spcAft>
              <a:buFontTx/>
              <a:buNone/>
              <a:defRPr/>
            </a:pPr>
            <a:r>
              <a:rPr lang="en-US" smtClean="0"/>
              <a:t>In this chapter you will learn to create HTML </a:t>
            </a:r>
          </a:p>
          <a:p>
            <a:pPr marL="609600" indent="-609600" fontAlgn="auto">
              <a:spcAft>
                <a:spcPts val="0"/>
              </a:spcAft>
              <a:buFontTx/>
              <a:buNone/>
              <a:defRPr/>
            </a:pPr>
            <a:r>
              <a:rPr lang="en-US" smtClean="0"/>
              <a:t>pages with a standard text editor.</a:t>
            </a:r>
          </a:p>
          <a:p>
            <a:pPr marL="609600" indent="-609600" fontAlgn="auto">
              <a:spcAft>
                <a:spcPts val="0"/>
              </a:spcAft>
              <a:buFontTx/>
              <a:buNone/>
              <a:defRPr/>
            </a:pPr>
            <a:r>
              <a:rPr lang="en-US" b="1" smtClean="0"/>
              <a:t>Objectives</a:t>
            </a:r>
          </a:p>
          <a:p>
            <a:pPr marL="609600" indent="-609600" fontAlgn="auto">
              <a:spcAft>
                <a:spcPts val="0"/>
              </a:spcAft>
              <a:buClr>
                <a:schemeClr val="bg1"/>
              </a:buClr>
              <a:buFontTx/>
              <a:buNone/>
              <a:defRPr/>
            </a:pPr>
            <a:r>
              <a:rPr lang="en-US" smtClean="0"/>
              <a:t>	Upon completing this section, you should be able to </a:t>
            </a:r>
          </a:p>
          <a:p>
            <a:pPr marL="609600" indent="-609600" fontAlgn="auto">
              <a:spcAft>
                <a:spcPts val="0"/>
              </a:spcAft>
              <a:buClr>
                <a:schemeClr val="bg1"/>
              </a:buClr>
              <a:buFontTx/>
              <a:buNone/>
              <a:defRPr/>
            </a:pPr>
            <a:r>
              <a:rPr lang="en-US" smtClean="0"/>
              <a:t>   1. Choose a Text Editor.</a:t>
            </a:r>
          </a:p>
          <a:p>
            <a:pPr marL="609600" indent="-609600" fontAlgn="auto">
              <a:spcAft>
                <a:spcPts val="0"/>
              </a:spcAft>
              <a:buClr>
                <a:schemeClr val="bg1"/>
              </a:buClr>
              <a:buFont typeface="Wingdings" pitchFamily="2" charset="2"/>
              <a:buNone/>
              <a:defRPr/>
            </a:pPr>
            <a:r>
              <a:rPr lang="en-US" smtClean="0"/>
              <a:t>   2. Create a Basic Starting Document.</a:t>
            </a:r>
          </a:p>
          <a:p>
            <a:pPr marL="609600" indent="-609600" fontAlgn="auto">
              <a:spcAft>
                <a:spcPts val="0"/>
              </a:spcAft>
              <a:buClr>
                <a:schemeClr val="bg1"/>
              </a:buClr>
              <a:buFont typeface="Wingdings" pitchFamily="2" charset="2"/>
              <a:buNone/>
              <a:defRPr/>
            </a:pPr>
            <a:r>
              <a:rPr lang="en-US" smtClean="0"/>
              <a:t>   3. Understand and set Document Properties.</a:t>
            </a:r>
          </a:p>
          <a:p>
            <a:pPr marL="609600" indent="-609600" fontAlgn="auto">
              <a:spcAft>
                <a:spcPts val="0"/>
              </a:spcAft>
              <a:buClr>
                <a:schemeClr val="bg1"/>
              </a:buClr>
              <a:buFont typeface="Wingdings" pitchFamily="2" charset="2"/>
              <a:buNone/>
              <a:defRPr/>
            </a:pPr>
            <a:r>
              <a:rPr lang="en-US" smtClean="0"/>
              <a:t>   4. View Your Results in a Browser.</a:t>
            </a:r>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6F241D9A-542C-4151-9D3A-252EA2B1517A}" type="slidenum">
              <a:rPr lang="ar-SA"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98080" cy="1143000"/>
          </a:xfrm>
        </p:spPr>
        <p:txBody>
          <a:bodyPr>
            <a:noAutofit/>
          </a:bodyPr>
          <a:lstStyle/>
          <a:p>
            <a:pPr fontAlgn="auto">
              <a:spcAft>
                <a:spcPts val="0"/>
              </a:spcAft>
              <a:defRPr/>
            </a:pPr>
            <a:r>
              <a:rPr lang="en-US" sz="3600" dirty="0" smtClean="0">
                <a:solidFill>
                  <a:srgbClr val="002060"/>
                </a:solidFill>
                <a:latin typeface="Arial" pitchFamily="34" charset="0"/>
                <a:ea typeface="+mn-ea"/>
                <a:cs typeface="Arial" pitchFamily="34" charset="0"/>
              </a:rPr>
              <a:t>Creating a Basic Starting Document</a:t>
            </a:r>
            <a:endParaRPr lang="en-US" sz="3600" dirty="0">
              <a:solidFill>
                <a:srgbClr val="002060"/>
              </a:solidFill>
              <a:latin typeface="Arial" pitchFamily="34" charset="0"/>
              <a:ea typeface="+mn-ea"/>
              <a:cs typeface="Arial" pitchFamily="34" charset="0"/>
            </a:endParaRPr>
          </a:p>
        </p:txBody>
      </p:sp>
      <p:sp>
        <p:nvSpPr>
          <p:cNvPr id="3" name="Content Placeholder 2"/>
          <p:cNvSpPr>
            <a:spLocks noGrp="1"/>
          </p:cNvSpPr>
          <p:nvPr>
            <p:ph idx="1"/>
          </p:nvPr>
        </p:nvSpPr>
        <p:spPr>
          <a:xfrm>
            <a:off x="1447800" y="1752600"/>
            <a:ext cx="7498080" cy="4800600"/>
          </a:xfrm>
        </p:spPr>
        <p:txBody>
          <a:bodyPr>
            <a:normAutofit fontScale="92500" lnSpcReduction="10000"/>
          </a:bodyPr>
          <a:lstStyle/>
          <a:p>
            <a:pPr marL="571500" lvl="1" indent="-237744" fontAlgn="auto">
              <a:spcAft>
                <a:spcPts val="0"/>
              </a:spcAft>
              <a:buFontTx/>
              <a:buNone/>
              <a:defRPr/>
            </a:pPr>
            <a:r>
              <a:rPr lang="en-US" sz="3200" dirty="0" smtClean="0"/>
              <a:t>&lt;HTML&gt;</a:t>
            </a:r>
          </a:p>
          <a:p>
            <a:pPr marL="571500" lvl="1" indent="-237744" fontAlgn="auto">
              <a:spcAft>
                <a:spcPts val="0"/>
              </a:spcAft>
              <a:buFontTx/>
              <a:buNone/>
              <a:defRPr/>
            </a:pPr>
            <a:r>
              <a:rPr lang="en-US" sz="3200" dirty="0" smtClean="0">
                <a:solidFill>
                  <a:srgbClr val="FF0000"/>
                </a:solidFill>
              </a:rPr>
              <a:t>&lt;HEAD&gt;</a:t>
            </a:r>
          </a:p>
          <a:p>
            <a:pPr marL="571500" lvl="1" indent="-237744" algn="ctr" fontAlgn="auto">
              <a:spcAft>
                <a:spcPts val="0"/>
              </a:spcAft>
              <a:buFontTx/>
              <a:buNone/>
              <a:defRPr/>
            </a:pPr>
            <a:r>
              <a:rPr lang="en-US" sz="3200" dirty="0" smtClean="0">
                <a:solidFill>
                  <a:srgbClr val="008000"/>
                </a:solidFill>
              </a:rPr>
              <a:t>&lt;TITLE&gt;My Web Page&lt;/TITLE&gt;</a:t>
            </a:r>
          </a:p>
          <a:p>
            <a:pPr marL="571500" lvl="1" indent="-237744" fontAlgn="auto">
              <a:spcAft>
                <a:spcPts val="0"/>
              </a:spcAft>
              <a:buFontTx/>
              <a:buNone/>
              <a:defRPr/>
            </a:pPr>
            <a:r>
              <a:rPr lang="en-US" sz="3200" dirty="0" smtClean="0">
                <a:solidFill>
                  <a:srgbClr val="FF0000"/>
                </a:solidFill>
              </a:rPr>
              <a:t>&lt;/HEAD&gt;</a:t>
            </a:r>
          </a:p>
          <a:p>
            <a:pPr marL="571500" lvl="1" indent="-237744" fontAlgn="auto">
              <a:spcAft>
                <a:spcPts val="0"/>
              </a:spcAft>
              <a:buFontTx/>
              <a:buNone/>
              <a:defRPr/>
            </a:pPr>
            <a:r>
              <a:rPr lang="en-US" sz="3200" dirty="0" smtClean="0">
                <a:solidFill>
                  <a:srgbClr val="990000"/>
                </a:solidFill>
              </a:rPr>
              <a:t>&lt;BODY&gt;</a:t>
            </a:r>
          </a:p>
          <a:p>
            <a:pPr marL="571500" lvl="1" indent="-237744" fontAlgn="auto">
              <a:spcAft>
                <a:spcPts val="0"/>
              </a:spcAft>
              <a:buFontTx/>
              <a:buNone/>
              <a:defRPr/>
            </a:pPr>
            <a:r>
              <a:rPr lang="en-US" sz="3200" dirty="0" smtClean="0"/>
              <a:t>	This is what is displayed.</a:t>
            </a:r>
          </a:p>
          <a:p>
            <a:pPr marL="571500" lvl="1" indent="-237744" fontAlgn="auto">
              <a:spcAft>
                <a:spcPts val="0"/>
              </a:spcAft>
              <a:buFontTx/>
              <a:buNone/>
              <a:defRPr/>
            </a:pPr>
            <a:r>
              <a:rPr lang="en-US" sz="3200" dirty="0" smtClean="0">
                <a:solidFill>
                  <a:srgbClr val="990000"/>
                </a:solidFill>
              </a:rPr>
              <a:t>&lt;/BODY&gt;</a:t>
            </a:r>
          </a:p>
          <a:p>
            <a:pPr marL="571500" lvl="1" indent="-237744" fontAlgn="auto">
              <a:spcAft>
                <a:spcPts val="0"/>
              </a:spcAft>
              <a:buFontTx/>
              <a:buNone/>
              <a:defRPr/>
            </a:pPr>
            <a:r>
              <a:rPr lang="en-US" sz="3200" dirty="0" smtClean="0"/>
              <a:t>&lt;/HTML&gt;</a:t>
            </a:r>
          </a:p>
          <a:p>
            <a:pPr marL="571500" lvl="1" indent="-237744" fontAlgn="auto">
              <a:spcAft>
                <a:spcPts val="0"/>
              </a:spcAft>
              <a:buFontTx/>
              <a:buNone/>
              <a:defRPr/>
            </a:pPr>
            <a:r>
              <a:rPr lang="en-US" sz="3200" dirty="0" smtClean="0"/>
              <a:t>				</a:t>
            </a:r>
            <a:endParaRPr lang="en-US" dirty="0"/>
          </a:p>
        </p:txBody>
      </p:sp>
      <p:sp>
        <p:nvSpPr>
          <p:cNvPr id="4" name="Slide Number Placeholder 3"/>
          <p:cNvSpPr>
            <a:spLocks noGrp="1"/>
          </p:cNvSpPr>
          <p:nvPr>
            <p:ph type="sldNum" sz="quarter" idx="12"/>
          </p:nvPr>
        </p:nvSpPr>
        <p:spPr/>
        <p:txBody>
          <a:bodyPr/>
          <a:lstStyle/>
          <a:p>
            <a:pPr>
              <a:defRPr/>
            </a:pPr>
            <a:fld id="{59DD54D4-4526-475A-815F-8603F7DDC3B9}" type="slidenum">
              <a:rPr lang="ar-SA"/>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1847</Words>
  <Application>Microsoft Office PowerPoint</Application>
  <PresentationFormat>On-screen Show (4:3)</PresentationFormat>
  <Paragraphs>281</Paragraphs>
  <Slides>33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Bitmap Image</vt:lpstr>
      <vt:lpstr>Slide 1</vt:lpstr>
      <vt:lpstr>Slide 2</vt:lpstr>
      <vt:lpstr>Slide 3</vt:lpstr>
      <vt:lpstr>Slide 4</vt:lpstr>
      <vt:lpstr>Slide 5</vt:lpstr>
      <vt:lpstr>Slide 6</vt:lpstr>
      <vt:lpstr>Slide 7</vt:lpstr>
      <vt:lpstr>HTML Page Creation &amp; Editing</vt:lpstr>
      <vt:lpstr>Creating a Basic Starting Document</vt:lpstr>
      <vt:lpstr>Creating a Basic Starting Document</vt:lpstr>
      <vt:lpstr>Setting Document Properties</vt:lpstr>
      <vt:lpstr>Color Codes</vt:lpstr>
      <vt:lpstr>Main Colours </vt:lpstr>
      <vt:lpstr>RGB Colour  Model </vt:lpstr>
      <vt:lpstr>16 Basic Colors</vt:lpstr>
      <vt:lpstr>Slide 16</vt:lpstr>
      <vt:lpstr>Color Codes</vt:lpstr>
      <vt:lpstr>The Body Element</vt:lpstr>
      <vt:lpstr>Background Color</vt:lpstr>
      <vt:lpstr>TEXT Color</vt:lpstr>
      <vt:lpstr>LINK, VLINK, and ALINK</vt:lpstr>
      <vt:lpstr>Using Image Background</vt:lpstr>
      <vt:lpstr>Previewing Your Work</vt:lpstr>
      <vt:lpstr>Edit, Save and View Cycle</vt:lpstr>
      <vt:lpstr>Edit, Save and View Cycle</vt:lpstr>
      <vt:lpstr>Headings, Paragraphs, Breaks &amp; Horizontal Rules</vt:lpstr>
      <vt:lpstr>Headings, &lt;Hx&gt; &lt;/Hx&gt;</vt:lpstr>
      <vt:lpstr>Headings, &lt;Hx&gt; &lt;/Hx&gt;</vt:lpstr>
      <vt:lpstr>Paragraphs, &lt;P&gt; &lt;/P&gt;</vt:lpstr>
      <vt:lpstr>Paragraphs, &lt;P&gt; &lt;/P&gt;</vt:lpstr>
      <vt:lpstr>Break, &lt;BR&gt;</vt:lpstr>
      <vt:lpstr>Break, &lt;BR&gt;</vt:lpstr>
      <vt:lpstr>Horizontal Rule, &lt;HR&gt;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SAMSUNG</dc:creator>
  <cp:lastModifiedBy>SAMSUNG</cp:lastModifiedBy>
  <cp:revision>1</cp:revision>
  <dcterms:created xsi:type="dcterms:W3CDTF">2020-09-07T06:39:51Z</dcterms:created>
  <dcterms:modified xsi:type="dcterms:W3CDTF">2020-09-07T06:41:13Z</dcterms:modified>
</cp:coreProperties>
</file>