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6AF7-2532-C91B-51DD-A2BADCBD2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46B0B-AE9E-884A-4E5E-7C1E443BC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B9E9C-E508-7AA8-E7B5-E6542EBC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3B6-A8BE-42B5-9E96-EF4BE14093E1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AEF28-3692-45A0-25EA-42AB3B17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0F9C2-74F9-E565-2C51-59C7FB23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5CC9-D56E-4B3A-8770-DF82A3DDB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69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F7EE-E47C-4163-AD89-B0EB1DF2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D046F-727A-1A0B-B868-4A020B7DE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46F43-C243-564D-43AC-703E0B04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3B6-A8BE-42B5-9E96-EF4BE14093E1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0CE8E-B1A0-55C8-46CB-89F38A7E1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13A0A-B721-403C-10BF-F0EE86DE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5CC9-D56E-4B3A-8770-DF82A3DDB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00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39630-651C-5BF2-CD80-A878FF1BD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8C6AF-E9A6-45CA-F545-92ED4A8E6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9E141-FF87-795E-8E23-03C69E4E6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3B6-A8BE-42B5-9E96-EF4BE14093E1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41AC8-F9AE-0633-6E3A-259453E8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01632-1673-67E2-D184-C349CC9F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5CC9-D56E-4B3A-8770-DF82A3DDB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4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8D8A-B1F2-C32E-005F-0B829196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E2ED3-74DD-CA6F-57E6-72C46D1B2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D1F3C-056F-1E7C-4AFD-73F211A2A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3B6-A8BE-42B5-9E96-EF4BE14093E1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BFBB2-52A0-155B-466B-FDA7EE94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8AFF3-9EF4-687B-FDAD-7CA62114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5CC9-D56E-4B3A-8770-DF82A3DDB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63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5812-E52A-12AC-A88F-B65A7387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A4199-3491-C584-1385-EA3D73C1A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52366-84DA-561A-F709-7BDB4936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3B6-A8BE-42B5-9E96-EF4BE14093E1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37E0F-E5EC-99BD-78EF-85C03640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C6F22-9509-4EFC-E72C-D837C960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5CC9-D56E-4B3A-8770-DF82A3DDB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31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D36B-C0D3-4235-8472-F4626B9B0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77375-F3CF-5869-63DE-F4FBA248A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93469-486F-FC91-AA7F-42E478DBB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CFD9D-B416-D1C6-6AAD-BB0ADE0B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3B6-A8BE-42B5-9E96-EF4BE14093E1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66D18-8589-CC06-4C4E-5A8E91F2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A27FE-92FC-29BD-BBF8-AE015A20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5CC9-D56E-4B3A-8770-DF82A3DDB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96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3238E-47FD-ECDC-DC4E-1BC31F633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A9765-CEF0-D6C4-B42E-D23E3DD84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A9D86-F4B3-DCA4-752E-115C62C3C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F9353-EA36-2B1E-5409-1183F5D76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6FA42-22E2-5E56-83D8-849DAA2B2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35ABE6-9A9F-2924-4C04-EA97CDBC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3B6-A8BE-42B5-9E96-EF4BE14093E1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0BCF2-F731-B3BA-27A6-7E7F077A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090692-63B9-4E79-C3A3-CB8AF1B9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5CC9-D56E-4B3A-8770-DF82A3DDB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1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E40B-BC76-A280-5706-9C624060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18F3A-756A-E543-60FC-B80B1A20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3B6-A8BE-42B5-9E96-EF4BE14093E1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8CA6B-7B16-EB95-3DDD-B7884475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F5BF5-3A6F-DD32-6348-5E796804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5CC9-D56E-4B3A-8770-DF82A3DDB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73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5D7A4-E22D-A913-0415-269944DC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3B6-A8BE-42B5-9E96-EF4BE14093E1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B5849-CC94-B06C-AFFF-5AF4D8E09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B05FC-A536-BF76-FE2C-087E2B35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5CC9-D56E-4B3A-8770-DF82A3DDB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62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550D-7375-3388-80F6-073C536B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2FAFE-08B3-181A-CA9C-07A85BD80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FEF00-DE56-32B8-F943-E03084649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A7795-B1CC-7998-8258-2A68CF7C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3B6-A8BE-42B5-9E96-EF4BE14093E1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9AB4C-A713-C13F-9D34-00A8CE505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AD295-3D1A-DBC6-600A-65AFCDC6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5CC9-D56E-4B3A-8770-DF82A3DDB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67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92969-0AC8-7B01-ECCE-903595C6A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B0A9FB-41FE-C55D-6174-496EDAFAA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EE785-A3AA-DBB7-DD23-1E413B898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6B9A0-D385-EBC7-AFF8-3242E7C3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3B6-A8BE-42B5-9E96-EF4BE14093E1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15EE3-EC2A-B7CE-3131-512094A6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971FC-0E5C-E2BB-4EBE-2215C48C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5CC9-D56E-4B3A-8770-DF82A3DDB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00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F07F1-8E0E-1108-0A50-7F998BBB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1D29C-2297-CFB4-99D5-23B651A4F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4AC51-7D57-73B8-E1CA-74BC66D86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223B6-A8BE-42B5-9E96-EF4BE14093E1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F2070-8131-0939-578B-2E35E7E1F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DB078-07CF-282F-74BD-D0DC03BBB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85CC9-D56E-4B3A-8770-DF82A3DDB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59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0065-784B-0A53-7EFD-ECADD7630A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Team 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6E8BA-4EA7-AC2F-4558-6EBD67FF9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Deliver a payment platform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Collaborate with 2 other delivery teams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Ensure high quality 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Ensure timely delivery </a:t>
            </a:r>
          </a:p>
        </p:txBody>
      </p:sp>
    </p:spTree>
    <p:extLst>
      <p:ext uri="{BB962C8B-B14F-4D97-AF65-F5344CB8AC3E}">
        <p14:creationId xmlns:p14="http://schemas.microsoft.com/office/powerpoint/2010/main" val="18725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C0D4B-26A1-21F9-B4B6-A6ED1180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Responsibility of each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759A2-A28D-477F-9FA5-2B09A89B5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Tech Lead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Guide the dev team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the solution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Ensure timelines are met by dev team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Collaborate with the other dev teams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Come up with the final product</a:t>
            </a:r>
          </a:p>
          <a:p>
            <a:r>
              <a:rPr lang="en-IN" dirty="0"/>
              <a:t>Developers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Understand the 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Get their doubts cleared from the lead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Timely development with minimum rework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Collaborate and work with the other 2 dev teams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06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C0D4B-26A1-21F9-B4B6-A6ED1180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Responsibility of each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759A2-A28D-477F-9FA5-2B09A89B5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QA engineer</a:t>
            </a:r>
          </a:p>
          <a:p>
            <a:pPr marL="0" indent="0">
              <a:buNone/>
            </a:pPr>
            <a:r>
              <a:rPr lang="en-IN" dirty="0"/>
              <a:t>&gt;Test the platform as it is being built</a:t>
            </a:r>
          </a:p>
          <a:p>
            <a:pPr marL="0" indent="0">
              <a:buNone/>
            </a:pPr>
            <a:r>
              <a:rPr lang="en-IN" dirty="0"/>
              <a:t>&gt;Ensure requirements are being met</a:t>
            </a:r>
          </a:p>
          <a:p>
            <a:pPr marL="0" indent="0">
              <a:buNone/>
            </a:pPr>
            <a:r>
              <a:rPr lang="en-IN" dirty="0"/>
              <a:t>&gt;Deliver a quality product</a:t>
            </a:r>
          </a:p>
          <a:p>
            <a:pPr marL="0" indent="0">
              <a:buNone/>
            </a:pPr>
            <a:r>
              <a:rPr lang="en-IN" dirty="0"/>
              <a:t>&gt;Collaborate with the dev team on defects</a:t>
            </a:r>
          </a:p>
          <a:p>
            <a:r>
              <a:rPr lang="en-IN" dirty="0" err="1"/>
              <a:t>Devops</a:t>
            </a:r>
            <a:r>
              <a:rPr lang="en-IN" dirty="0"/>
              <a:t> engineer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Understand the 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Get their doubts cleared from the lead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Deliver the CI/CD pipeline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811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C0D4B-26A1-21F9-B4B6-A6ED1180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Responsibility of each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759A2-A28D-477F-9FA5-2B09A89B5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Support engineer</a:t>
            </a:r>
          </a:p>
          <a:p>
            <a:pPr marL="0" indent="0">
              <a:buNone/>
            </a:pPr>
            <a:r>
              <a:rPr lang="en-IN" dirty="0"/>
              <a:t>&gt;Build a complete understanding of the product</a:t>
            </a:r>
          </a:p>
          <a:p>
            <a:pPr marL="0" indent="0">
              <a:buNone/>
            </a:pPr>
            <a:r>
              <a:rPr lang="en-IN" dirty="0"/>
              <a:t>&gt;Support the issues arising once the platform has been launched</a:t>
            </a:r>
          </a:p>
        </p:txBody>
      </p:sp>
    </p:spTree>
    <p:extLst>
      <p:ext uri="{BB962C8B-B14F-4D97-AF65-F5344CB8AC3E}">
        <p14:creationId xmlns:p14="http://schemas.microsoft.com/office/powerpoint/2010/main" val="333276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F048-C1DE-75E2-7E52-DE4E8D583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2E659-4CDB-4EAE-84A3-6C191FFB2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much rework was required to be done </a:t>
            </a:r>
          </a:p>
          <a:p>
            <a:r>
              <a:rPr lang="en-IN" dirty="0"/>
              <a:t>How much extra time was required for rework</a:t>
            </a:r>
          </a:p>
          <a:p>
            <a:r>
              <a:rPr lang="en-IN" dirty="0"/>
              <a:t>How many defects arose</a:t>
            </a:r>
          </a:p>
          <a:p>
            <a:r>
              <a:rPr lang="en-IN" dirty="0"/>
              <a:t>How many issues came post launch of the platform</a:t>
            </a:r>
          </a:p>
        </p:txBody>
      </p:sp>
    </p:spTree>
    <p:extLst>
      <p:ext uri="{BB962C8B-B14F-4D97-AF65-F5344CB8AC3E}">
        <p14:creationId xmlns:p14="http://schemas.microsoft.com/office/powerpoint/2010/main" val="67607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5346B-D4AA-0B8B-BFBE-9FDEC34E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Measurement of KPIs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C092B-8196-A976-F3A5-0CCE0DF6C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KPIs can be measured using Project management tools </a:t>
            </a:r>
          </a:p>
          <a:p>
            <a:r>
              <a:rPr lang="en-IN" dirty="0"/>
              <a:t>Use of burndown charts which show the amount of work left in a certain time</a:t>
            </a:r>
          </a:p>
          <a:p>
            <a:r>
              <a:rPr lang="en-IN" dirty="0"/>
              <a:t>After every sprint a sprint retrospective meeting is held to understand what went wrong and could have been done better</a:t>
            </a:r>
          </a:p>
          <a:p>
            <a:r>
              <a:rPr lang="en-IN" dirty="0"/>
              <a:t>In the same meeting we can discuss the objectives of the sprint and how much could be achieved</a:t>
            </a:r>
          </a:p>
          <a:p>
            <a:r>
              <a:rPr lang="en-IN" dirty="0"/>
              <a:t>What percentage of the work spilled to the </a:t>
            </a:r>
            <a:r>
              <a:rPr lang="en-IN"/>
              <a:t>next sprint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00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259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Team Objective</vt:lpstr>
      <vt:lpstr>Responsibility of each Member</vt:lpstr>
      <vt:lpstr>Responsibility of each Member</vt:lpstr>
      <vt:lpstr>Responsibility of each Member</vt:lpstr>
      <vt:lpstr>KPIs</vt:lpstr>
      <vt:lpstr>Measurement of KPIs and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Objective</dc:title>
  <dc:creator>Swarnima Verma</dc:creator>
  <cp:lastModifiedBy>Swarnima Verma</cp:lastModifiedBy>
  <cp:revision>1</cp:revision>
  <dcterms:created xsi:type="dcterms:W3CDTF">2022-06-07T14:48:31Z</dcterms:created>
  <dcterms:modified xsi:type="dcterms:W3CDTF">2022-06-07T14:56:20Z</dcterms:modified>
</cp:coreProperties>
</file>