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58" r:id="rId4"/>
    <p:sldId id="259" r:id="rId5"/>
    <p:sldId id="261" r:id="rId6"/>
    <p:sldId id="265"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EC33-A24A-43FA-BEB6-37D03E871D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8FE1AB-CAA7-496B-8901-087E6346C3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10F44E-D1E8-4DB5-8EF6-E187FB4D160F}"/>
              </a:ext>
            </a:extLst>
          </p:cNvPr>
          <p:cNvSpPr>
            <a:spLocks noGrp="1"/>
          </p:cNvSpPr>
          <p:nvPr>
            <p:ph type="dt" sz="half" idx="10"/>
          </p:nvPr>
        </p:nvSpPr>
        <p:spPr/>
        <p:txBody>
          <a:bodyPr/>
          <a:lstStyle/>
          <a:p>
            <a:fld id="{5196510C-A9E9-494F-8793-8D8FF8C8F121}" type="datetimeFigureOut">
              <a:rPr lang="en-IN" smtClean="0"/>
              <a:t>14-11-2021</a:t>
            </a:fld>
            <a:endParaRPr lang="en-IN"/>
          </a:p>
        </p:txBody>
      </p:sp>
      <p:sp>
        <p:nvSpPr>
          <p:cNvPr id="5" name="Footer Placeholder 4">
            <a:extLst>
              <a:ext uri="{FF2B5EF4-FFF2-40B4-BE49-F238E27FC236}">
                <a16:creationId xmlns:a16="http://schemas.microsoft.com/office/drawing/2014/main" id="{14447958-FA5A-43BA-B062-39C8967754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A034FF-DCCA-477C-83BD-48A632C2E1BE}"/>
              </a:ext>
            </a:extLst>
          </p:cNvPr>
          <p:cNvSpPr>
            <a:spLocks noGrp="1"/>
          </p:cNvSpPr>
          <p:nvPr>
            <p:ph type="sldNum" sz="quarter" idx="12"/>
          </p:nvPr>
        </p:nvSpPr>
        <p:spPr/>
        <p:txBody>
          <a:bodyPr/>
          <a:lstStyle/>
          <a:p>
            <a:fld id="{61A3B2F3-5629-4FA9-908B-0EFB9E72FACE}" type="slidenum">
              <a:rPr lang="en-IN" smtClean="0"/>
              <a:t>‹#›</a:t>
            </a:fld>
            <a:endParaRPr lang="en-IN"/>
          </a:p>
        </p:txBody>
      </p:sp>
    </p:spTree>
    <p:extLst>
      <p:ext uri="{BB962C8B-B14F-4D97-AF65-F5344CB8AC3E}">
        <p14:creationId xmlns:p14="http://schemas.microsoft.com/office/powerpoint/2010/main" val="2743412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BB4F-B8E3-4EE1-ACFB-FD8B200E7A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D3257A-137A-4369-B5B2-34530F7EA6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73FBC4-7B9C-40A6-8F78-E991A5AEA1FD}"/>
              </a:ext>
            </a:extLst>
          </p:cNvPr>
          <p:cNvSpPr>
            <a:spLocks noGrp="1"/>
          </p:cNvSpPr>
          <p:nvPr>
            <p:ph type="dt" sz="half" idx="10"/>
          </p:nvPr>
        </p:nvSpPr>
        <p:spPr/>
        <p:txBody>
          <a:bodyPr/>
          <a:lstStyle/>
          <a:p>
            <a:fld id="{5196510C-A9E9-494F-8793-8D8FF8C8F121}" type="datetimeFigureOut">
              <a:rPr lang="en-IN" smtClean="0"/>
              <a:t>14-11-2021</a:t>
            </a:fld>
            <a:endParaRPr lang="en-IN"/>
          </a:p>
        </p:txBody>
      </p:sp>
      <p:sp>
        <p:nvSpPr>
          <p:cNvPr id="5" name="Footer Placeholder 4">
            <a:extLst>
              <a:ext uri="{FF2B5EF4-FFF2-40B4-BE49-F238E27FC236}">
                <a16:creationId xmlns:a16="http://schemas.microsoft.com/office/drawing/2014/main" id="{47601DBB-CD71-4EA5-A176-F58AD87185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91324-E00E-46B7-8902-85F02B7FC9D8}"/>
              </a:ext>
            </a:extLst>
          </p:cNvPr>
          <p:cNvSpPr>
            <a:spLocks noGrp="1"/>
          </p:cNvSpPr>
          <p:nvPr>
            <p:ph type="sldNum" sz="quarter" idx="12"/>
          </p:nvPr>
        </p:nvSpPr>
        <p:spPr/>
        <p:txBody>
          <a:bodyPr/>
          <a:lstStyle/>
          <a:p>
            <a:fld id="{61A3B2F3-5629-4FA9-908B-0EFB9E72FACE}" type="slidenum">
              <a:rPr lang="en-IN" smtClean="0"/>
              <a:t>‹#›</a:t>
            </a:fld>
            <a:endParaRPr lang="en-IN"/>
          </a:p>
        </p:txBody>
      </p:sp>
    </p:spTree>
    <p:extLst>
      <p:ext uri="{BB962C8B-B14F-4D97-AF65-F5344CB8AC3E}">
        <p14:creationId xmlns:p14="http://schemas.microsoft.com/office/powerpoint/2010/main" val="223038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2FBC0F-E0DD-4C33-A63D-FDCA8C0FFD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AB0DB3-B446-4723-962F-7DAB9428EA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82345C-F90E-4F11-8884-79996705B1A7}"/>
              </a:ext>
            </a:extLst>
          </p:cNvPr>
          <p:cNvSpPr>
            <a:spLocks noGrp="1"/>
          </p:cNvSpPr>
          <p:nvPr>
            <p:ph type="dt" sz="half" idx="10"/>
          </p:nvPr>
        </p:nvSpPr>
        <p:spPr/>
        <p:txBody>
          <a:bodyPr/>
          <a:lstStyle/>
          <a:p>
            <a:fld id="{5196510C-A9E9-494F-8793-8D8FF8C8F121}" type="datetimeFigureOut">
              <a:rPr lang="en-IN" smtClean="0"/>
              <a:t>14-11-2021</a:t>
            </a:fld>
            <a:endParaRPr lang="en-IN"/>
          </a:p>
        </p:txBody>
      </p:sp>
      <p:sp>
        <p:nvSpPr>
          <p:cNvPr id="5" name="Footer Placeholder 4">
            <a:extLst>
              <a:ext uri="{FF2B5EF4-FFF2-40B4-BE49-F238E27FC236}">
                <a16:creationId xmlns:a16="http://schemas.microsoft.com/office/drawing/2014/main" id="{F529466A-1424-4FAF-BA1D-0E048A79CB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A9A00-B798-4D28-BF16-88AD7DB95D8B}"/>
              </a:ext>
            </a:extLst>
          </p:cNvPr>
          <p:cNvSpPr>
            <a:spLocks noGrp="1"/>
          </p:cNvSpPr>
          <p:nvPr>
            <p:ph type="sldNum" sz="quarter" idx="12"/>
          </p:nvPr>
        </p:nvSpPr>
        <p:spPr/>
        <p:txBody>
          <a:bodyPr/>
          <a:lstStyle/>
          <a:p>
            <a:fld id="{61A3B2F3-5629-4FA9-908B-0EFB9E72FACE}" type="slidenum">
              <a:rPr lang="en-IN" smtClean="0"/>
              <a:t>‹#›</a:t>
            </a:fld>
            <a:endParaRPr lang="en-IN"/>
          </a:p>
        </p:txBody>
      </p:sp>
    </p:spTree>
    <p:extLst>
      <p:ext uri="{BB962C8B-B14F-4D97-AF65-F5344CB8AC3E}">
        <p14:creationId xmlns:p14="http://schemas.microsoft.com/office/powerpoint/2010/main" val="115351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8741-44C5-4C6D-8F7F-D0693636C3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480C30-2931-4E90-8AB2-E5654900A4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E4A133-C1BB-4137-AA5E-2A85967B1722}"/>
              </a:ext>
            </a:extLst>
          </p:cNvPr>
          <p:cNvSpPr>
            <a:spLocks noGrp="1"/>
          </p:cNvSpPr>
          <p:nvPr>
            <p:ph type="dt" sz="half" idx="10"/>
          </p:nvPr>
        </p:nvSpPr>
        <p:spPr/>
        <p:txBody>
          <a:bodyPr/>
          <a:lstStyle/>
          <a:p>
            <a:fld id="{5196510C-A9E9-494F-8793-8D8FF8C8F121}" type="datetimeFigureOut">
              <a:rPr lang="en-IN" smtClean="0"/>
              <a:t>14-11-2021</a:t>
            </a:fld>
            <a:endParaRPr lang="en-IN"/>
          </a:p>
        </p:txBody>
      </p:sp>
      <p:sp>
        <p:nvSpPr>
          <p:cNvPr id="5" name="Footer Placeholder 4">
            <a:extLst>
              <a:ext uri="{FF2B5EF4-FFF2-40B4-BE49-F238E27FC236}">
                <a16:creationId xmlns:a16="http://schemas.microsoft.com/office/drawing/2014/main" id="{7846A28E-100E-4999-ADCD-C2290D340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F04C32-3FA8-4DDC-B464-5BBC5940F2CB}"/>
              </a:ext>
            </a:extLst>
          </p:cNvPr>
          <p:cNvSpPr>
            <a:spLocks noGrp="1"/>
          </p:cNvSpPr>
          <p:nvPr>
            <p:ph type="sldNum" sz="quarter" idx="12"/>
          </p:nvPr>
        </p:nvSpPr>
        <p:spPr/>
        <p:txBody>
          <a:bodyPr/>
          <a:lstStyle/>
          <a:p>
            <a:fld id="{61A3B2F3-5629-4FA9-908B-0EFB9E72FACE}" type="slidenum">
              <a:rPr lang="en-IN" smtClean="0"/>
              <a:t>‹#›</a:t>
            </a:fld>
            <a:endParaRPr lang="en-IN"/>
          </a:p>
        </p:txBody>
      </p:sp>
    </p:spTree>
    <p:extLst>
      <p:ext uri="{BB962C8B-B14F-4D97-AF65-F5344CB8AC3E}">
        <p14:creationId xmlns:p14="http://schemas.microsoft.com/office/powerpoint/2010/main" val="1231468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9A0F-DDEC-486E-B9F6-0C4DCCB2E4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4384B6-A4FB-4DC2-A172-3B21960B8F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78B0BE-7E8A-4D1F-A9C3-29AF0BC18B65}"/>
              </a:ext>
            </a:extLst>
          </p:cNvPr>
          <p:cNvSpPr>
            <a:spLocks noGrp="1"/>
          </p:cNvSpPr>
          <p:nvPr>
            <p:ph type="dt" sz="half" idx="10"/>
          </p:nvPr>
        </p:nvSpPr>
        <p:spPr/>
        <p:txBody>
          <a:bodyPr/>
          <a:lstStyle/>
          <a:p>
            <a:fld id="{5196510C-A9E9-494F-8793-8D8FF8C8F121}" type="datetimeFigureOut">
              <a:rPr lang="en-IN" smtClean="0"/>
              <a:t>14-11-2021</a:t>
            </a:fld>
            <a:endParaRPr lang="en-IN"/>
          </a:p>
        </p:txBody>
      </p:sp>
      <p:sp>
        <p:nvSpPr>
          <p:cNvPr id="5" name="Footer Placeholder 4">
            <a:extLst>
              <a:ext uri="{FF2B5EF4-FFF2-40B4-BE49-F238E27FC236}">
                <a16:creationId xmlns:a16="http://schemas.microsoft.com/office/drawing/2014/main" id="{76772594-8263-45E3-B2E3-DF37D32AD6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B61B66-232A-4FF6-88AC-19A7CDFA3697}"/>
              </a:ext>
            </a:extLst>
          </p:cNvPr>
          <p:cNvSpPr>
            <a:spLocks noGrp="1"/>
          </p:cNvSpPr>
          <p:nvPr>
            <p:ph type="sldNum" sz="quarter" idx="12"/>
          </p:nvPr>
        </p:nvSpPr>
        <p:spPr/>
        <p:txBody>
          <a:bodyPr/>
          <a:lstStyle/>
          <a:p>
            <a:fld id="{61A3B2F3-5629-4FA9-908B-0EFB9E72FACE}" type="slidenum">
              <a:rPr lang="en-IN" smtClean="0"/>
              <a:t>‹#›</a:t>
            </a:fld>
            <a:endParaRPr lang="en-IN"/>
          </a:p>
        </p:txBody>
      </p:sp>
    </p:spTree>
    <p:extLst>
      <p:ext uri="{BB962C8B-B14F-4D97-AF65-F5344CB8AC3E}">
        <p14:creationId xmlns:p14="http://schemas.microsoft.com/office/powerpoint/2010/main" val="400215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E9816-F679-410A-94B2-ED2DD1E424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B6BAAA-6B0F-407A-A855-3579D64D4A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640B42-88C9-4A9F-BBD2-4C708E6E59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8276DE-8872-453C-A3DB-772325F413EC}"/>
              </a:ext>
            </a:extLst>
          </p:cNvPr>
          <p:cNvSpPr>
            <a:spLocks noGrp="1"/>
          </p:cNvSpPr>
          <p:nvPr>
            <p:ph type="dt" sz="half" idx="10"/>
          </p:nvPr>
        </p:nvSpPr>
        <p:spPr/>
        <p:txBody>
          <a:bodyPr/>
          <a:lstStyle/>
          <a:p>
            <a:fld id="{5196510C-A9E9-494F-8793-8D8FF8C8F121}" type="datetimeFigureOut">
              <a:rPr lang="en-IN" smtClean="0"/>
              <a:t>14-11-2021</a:t>
            </a:fld>
            <a:endParaRPr lang="en-IN"/>
          </a:p>
        </p:txBody>
      </p:sp>
      <p:sp>
        <p:nvSpPr>
          <p:cNvPr id="6" name="Footer Placeholder 5">
            <a:extLst>
              <a:ext uri="{FF2B5EF4-FFF2-40B4-BE49-F238E27FC236}">
                <a16:creationId xmlns:a16="http://schemas.microsoft.com/office/drawing/2014/main" id="{304135EE-A173-401A-AC3B-6CEEDA83B1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F2A29-4391-4BF6-B58D-D4700598C37E}"/>
              </a:ext>
            </a:extLst>
          </p:cNvPr>
          <p:cNvSpPr>
            <a:spLocks noGrp="1"/>
          </p:cNvSpPr>
          <p:nvPr>
            <p:ph type="sldNum" sz="quarter" idx="12"/>
          </p:nvPr>
        </p:nvSpPr>
        <p:spPr/>
        <p:txBody>
          <a:bodyPr/>
          <a:lstStyle/>
          <a:p>
            <a:fld id="{61A3B2F3-5629-4FA9-908B-0EFB9E72FACE}" type="slidenum">
              <a:rPr lang="en-IN" smtClean="0"/>
              <a:t>‹#›</a:t>
            </a:fld>
            <a:endParaRPr lang="en-IN"/>
          </a:p>
        </p:txBody>
      </p:sp>
    </p:spTree>
    <p:extLst>
      <p:ext uri="{BB962C8B-B14F-4D97-AF65-F5344CB8AC3E}">
        <p14:creationId xmlns:p14="http://schemas.microsoft.com/office/powerpoint/2010/main" val="166888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A5F4-D652-4618-B65B-6F447DEF37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275C6F-D534-4620-942C-31CFDE110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FCABC0-3E67-4DA0-9F89-DB712DA6C3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5CAECB-9804-4AE0-BE61-A81C99D0E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9A0CC7-1F15-4A8E-9CF6-1CC95F132F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B97852-855E-4C3B-8BFD-973E511D3459}"/>
              </a:ext>
            </a:extLst>
          </p:cNvPr>
          <p:cNvSpPr>
            <a:spLocks noGrp="1"/>
          </p:cNvSpPr>
          <p:nvPr>
            <p:ph type="dt" sz="half" idx="10"/>
          </p:nvPr>
        </p:nvSpPr>
        <p:spPr/>
        <p:txBody>
          <a:bodyPr/>
          <a:lstStyle/>
          <a:p>
            <a:fld id="{5196510C-A9E9-494F-8793-8D8FF8C8F121}" type="datetimeFigureOut">
              <a:rPr lang="en-IN" smtClean="0"/>
              <a:t>14-11-2021</a:t>
            </a:fld>
            <a:endParaRPr lang="en-IN"/>
          </a:p>
        </p:txBody>
      </p:sp>
      <p:sp>
        <p:nvSpPr>
          <p:cNvPr id="8" name="Footer Placeholder 7">
            <a:extLst>
              <a:ext uri="{FF2B5EF4-FFF2-40B4-BE49-F238E27FC236}">
                <a16:creationId xmlns:a16="http://schemas.microsoft.com/office/drawing/2014/main" id="{C3C1FEA6-7C2E-471B-B738-67208E0060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C2C511-736C-4D23-AB33-6EC8A7C5966A}"/>
              </a:ext>
            </a:extLst>
          </p:cNvPr>
          <p:cNvSpPr>
            <a:spLocks noGrp="1"/>
          </p:cNvSpPr>
          <p:nvPr>
            <p:ph type="sldNum" sz="quarter" idx="12"/>
          </p:nvPr>
        </p:nvSpPr>
        <p:spPr/>
        <p:txBody>
          <a:bodyPr/>
          <a:lstStyle/>
          <a:p>
            <a:fld id="{61A3B2F3-5629-4FA9-908B-0EFB9E72FACE}" type="slidenum">
              <a:rPr lang="en-IN" smtClean="0"/>
              <a:t>‹#›</a:t>
            </a:fld>
            <a:endParaRPr lang="en-IN"/>
          </a:p>
        </p:txBody>
      </p:sp>
    </p:spTree>
    <p:extLst>
      <p:ext uri="{BB962C8B-B14F-4D97-AF65-F5344CB8AC3E}">
        <p14:creationId xmlns:p14="http://schemas.microsoft.com/office/powerpoint/2010/main" val="1412303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B35F-AD05-4CA2-992C-BEA9778774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57EE49-4F83-4DBB-AED5-F6643D3DF11D}"/>
              </a:ext>
            </a:extLst>
          </p:cNvPr>
          <p:cNvSpPr>
            <a:spLocks noGrp="1"/>
          </p:cNvSpPr>
          <p:nvPr>
            <p:ph type="dt" sz="half" idx="10"/>
          </p:nvPr>
        </p:nvSpPr>
        <p:spPr/>
        <p:txBody>
          <a:bodyPr/>
          <a:lstStyle/>
          <a:p>
            <a:fld id="{5196510C-A9E9-494F-8793-8D8FF8C8F121}" type="datetimeFigureOut">
              <a:rPr lang="en-IN" smtClean="0"/>
              <a:t>14-11-2021</a:t>
            </a:fld>
            <a:endParaRPr lang="en-IN"/>
          </a:p>
        </p:txBody>
      </p:sp>
      <p:sp>
        <p:nvSpPr>
          <p:cNvPr id="4" name="Footer Placeholder 3">
            <a:extLst>
              <a:ext uri="{FF2B5EF4-FFF2-40B4-BE49-F238E27FC236}">
                <a16:creationId xmlns:a16="http://schemas.microsoft.com/office/drawing/2014/main" id="{5CCC9C5B-3E8C-4735-8F94-5C1F25FB7C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05AE28-9777-4C7B-86EC-E4E519361A61}"/>
              </a:ext>
            </a:extLst>
          </p:cNvPr>
          <p:cNvSpPr>
            <a:spLocks noGrp="1"/>
          </p:cNvSpPr>
          <p:nvPr>
            <p:ph type="sldNum" sz="quarter" idx="12"/>
          </p:nvPr>
        </p:nvSpPr>
        <p:spPr/>
        <p:txBody>
          <a:bodyPr/>
          <a:lstStyle/>
          <a:p>
            <a:fld id="{61A3B2F3-5629-4FA9-908B-0EFB9E72FACE}" type="slidenum">
              <a:rPr lang="en-IN" smtClean="0"/>
              <a:t>‹#›</a:t>
            </a:fld>
            <a:endParaRPr lang="en-IN"/>
          </a:p>
        </p:txBody>
      </p:sp>
    </p:spTree>
    <p:extLst>
      <p:ext uri="{BB962C8B-B14F-4D97-AF65-F5344CB8AC3E}">
        <p14:creationId xmlns:p14="http://schemas.microsoft.com/office/powerpoint/2010/main" val="426901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D5EB4E-1884-4ED0-B132-512E340A7815}"/>
              </a:ext>
            </a:extLst>
          </p:cNvPr>
          <p:cNvSpPr>
            <a:spLocks noGrp="1"/>
          </p:cNvSpPr>
          <p:nvPr>
            <p:ph type="dt" sz="half" idx="10"/>
          </p:nvPr>
        </p:nvSpPr>
        <p:spPr/>
        <p:txBody>
          <a:bodyPr/>
          <a:lstStyle/>
          <a:p>
            <a:fld id="{5196510C-A9E9-494F-8793-8D8FF8C8F121}" type="datetimeFigureOut">
              <a:rPr lang="en-IN" smtClean="0"/>
              <a:t>14-11-2021</a:t>
            </a:fld>
            <a:endParaRPr lang="en-IN"/>
          </a:p>
        </p:txBody>
      </p:sp>
      <p:sp>
        <p:nvSpPr>
          <p:cNvPr id="3" name="Footer Placeholder 2">
            <a:extLst>
              <a:ext uri="{FF2B5EF4-FFF2-40B4-BE49-F238E27FC236}">
                <a16:creationId xmlns:a16="http://schemas.microsoft.com/office/drawing/2014/main" id="{D6AD1798-42C9-4A5F-B82A-641FB6E0A2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FBBB01-2F25-4E95-81C0-FDB296CE7188}"/>
              </a:ext>
            </a:extLst>
          </p:cNvPr>
          <p:cNvSpPr>
            <a:spLocks noGrp="1"/>
          </p:cNvSpPr>
          <p:nvPr>
            <p:ph type="sldNum" sz="quarter" idx="12"/>
          </p:nvPr>
        </p:nvSpPr>
        <p:spPr/>
        <p:txBody>
          <a:bodyPr/>
          <a:lstStyle/>
          <a:p>
            <a:fld id="{61A3B2F3-5629-4FA9-908B-0EFB9E72FACE}" type="slidenum">
              <a:rPr lang="en-IN" smtClean="0"/>
              <a:t>‹#›</a:t>
            </a:fld>
            <a:endParaRPr lang="en-IN"/>
          </a:p>
        </p:txBody>
      </p:sp>
    </p:spTree>
    <p:extLst>
      <p:ext uri="{BB962C8B-B14F-4D97-AF65-F5344CB8AC3E}">
        <p14:creationId xmlns:p14="http://schemas.microsoft.com/office/powerpoint/2010/main" val="209407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9B03-7EA7-43AC-9FEE-99BCE0AB0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DEB714-0EF1-4693-914B-E144AC796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037CE8-EDFD-4780-BBD1-6A2E92361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73780-4ED6-4489-A364-18C381680740}"/>
              </a:ext>
            </a:extLst>
          </p:cNvPr>
          <p:cNvSpPr>
            <a:spLocks noGrp="1"/>
          </p:cNvSpPr>
          <p:nvPr>
            <p:ph type="dt" sz="half" idx="10"/>
          </p:nvPr>
        </p:nvSpPr>
        <p:spPr/>
        <p:txBody>
          <a:bodyPr/>
          <a:lstStyle/>
          <a:p>
            <a:fld id="{5196510C-A9E9-494F-8793-8D8FF8C8F121}" type="datetimeFigureOut">
              <a:rPr lang="en-IN" smtClean="0"/>
              <a:t>14-11-2021</a:t>
            </a:fld>
            <a:endParaRPr lang="en-IN"/>
          </a:p>
        </p:txBody>
      </p:sp>
      <p:sp>
        <p:nvSpPr>
          <p:cNvPr id="6" name="Footer Placeholder 5">
            <a:extLst>
              <a:ext uri="{FF2B5EF4-FFF2-40B4-BE49-F238E27FC236}">
                <a16:creationId xmlns:a16="http://schemas.microsoft.com/office/drawing/2014/main" id="{6266E863-B1E3-4252-999D-25F7B61AF5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06E81-9A82-4F1B-A139-8EB7A7A3FBA5}"/>
              </a:ext>
            </a:extLst>
          </p:cNvPr>
          <p:cNvSpPr>
            <a:spLocks noGrp="1"/>
          </p:cNvSpPr>
          <p:nvPr>
            <p:ph type="sldNum" sz="quarter" idx="12"/>
          </p:nvPr>
        </p:nvSpPr>
        <p:spPr/>
        <p:txBody>
          <a:bodyPr/>
          <a:lstStyle/>
          <a:p>
            <a:fld id="{61A3B2F3-5629-4FA9-908B-0EFB9E72FACE}" type="slidenum">
              <a:rPr lang="en-IN" smtClean="0"/>
              <a:t>‹#›</a:t>
            </a:fld>
            <a:endParaRPr lang="en-IN"/>
          </a:p>
        </p:txBody>
      </p:sp>
    </p:spTree>
    <p:extLst>
      <p:ext uri="{BB962C8B-B14F-4D97-AF65-F5344CB8AC3E}">
        <p14:creationId xmlns:p14="http://schemas.microsoft.com/office/powerpoint/2010/main" val="4035601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2F93-5A2F-4586-8103-B3F2C57F5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543434-0068-4C2E-88A5-1D6FDF98AA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719B15-9001-49B9-AF3B-0FF2B6C0D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003D5-3E42-476C-A73D-F010BEF5F43E}"/>
              </a:ext>
            </a:extLst>
          </p:cNvPr>
          <p:cNvSpPr>
            <a:spLocks noGrp="1"/>
          </p:cNvSpPr>
          <p:nvPr>
            <p:ph type="dt" sz="half" idx="10"/>
          </p:nvPr>
        </p:nvSpPr>
        <p:spPr/>
        <p:txBody>
          <a:bodyPr/>
          <a:lstStyle/>
          <a:p>
            <a:fld id="{5196510C-A9E9-494F-8793-8D8FF8C8F121}" type="datetimeFigureOut">
              <a:rPr lang="en-IN" smtClean="0"/>
              <a:t>14-11-2021</a:t>
            </a:fld>
            <a:endParaRPr lang="en-IN"/>
          </a:p>
        </p:txBody>
      </p:sp>
      <p:sp>
        <p:nvSpPr>
          <p:cNvPr id="6" name="Footer Placeholder 5">
            <a:extLst>
              <a:ext uri="{FF2B5EF4-FFF2-40B4-BE49-F238E27FC236}">
                <a16:creationId xmlns:a16="http://schemas.microsoft.com/office/drawing/2014/main" id="{61884F5E-68B6-4AE9-9B1D-1756AC3386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A01D3-00DD-4B7C-A984-685AAF9B9EED}"/>
              </a:ext>
            </a:extLst>
          </p:cNvPr>
          <p:cNvSpPr>
            <a:spLocks noGrp="1"/>
          </p:cNvSpPr>
          <p:nvPr>
            <p:ph type="sldNum" sz="quarter" idx="12"/>
          </p:nvPr>
        </p:nvSpPr>
        <p:spPr/>
        <p:txBody>
          <a:bodyPr/>
          <a:lstStyle/>
          <a:p>
            <a:fld id="{61A3B2F3-5629-4FA9-908B-0EFB9E72FACE}" type="slidenum">
              <a:rPr lang="en-IN" smtClean="0"/>
              <a:t>‹#›</a:t>
            </a:fld>
            <a:endParaRPr lang="en-IN"/>
          </a:p>
        </p:txBody>
      </p:sp>
    </p:spTree>
    <p:extLst>
      <p:ext uri="{BB962C8B-B14F-4D97-AF65-F5344CB8AC3E}">
        <p14:creationId xmlns:p14="http://schemas.microsoft.com/office/powerpoint/2010/main" val="48434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A18ED9-21E7-40CF-9266-79B82812B3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16F533-08D1-41EA-BDF2-C5D79AD3E9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42F3B9-CCE3-4B84-AA5B-F2741AC202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6510C-A9E9-494F-8793-8D8FF8C8F121}" type="datetimeFigureOut">
              <a:rPr lang="en-IN" smtClean="0"/>
              <a:t>14-11-2021</a:t>
            </a:fld>
            <a:endParaRPr lang="en-IN"/>
          </a:p>
        </p:txBody>
      </p:sp>
      <p:sp>
        <p:nvSpPr>
          <p:cNvPr id="5" name="Footer Placeholder 4">
            <a:extLst>
              <a:ext uri="{FF2B5EF4-FFF2-40B4-BE49-F238E27FC236}">
                <a16:creationId xmlns:a16="http://schemas.microsoft.com/office/drawing/2014/main" id="{214A27C8-7BE1-4115-8EA8-05D9AD16DE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217C8E-27CB-4471-B258-AB1DB8878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3B2F3-5629-4FA9-908B-0EFB9E72FACE}" type="slidenum">
              <a:rPr lang="en-IN" smtClean="0"/>
              <a:t>‹#›</a:t>
            </a:fld>
            <a:endParaRPr lang="en-IN"/>
          </a:p>
        </p:txBody>
      </p:sp>
    </p:spTree>
    <p:extLst>
      <p:ext uri="{BB962C8B-B14F-4D97-AF65-F5344CB8AC3E}">
        <p14:creationId xmlns:p14="http://schemas.microsoft.com/office/powerpoint/2010/main" val="23952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4B25-D3DE-4C15-86C8-60537B223E2A}"/>
              </a:ext>
            </a:extLst>
          </p:cNvPr>
          <p:cNvSpPr>
            <a:spLocks noGrp="1"/>
          </p:cNvSpPr>
          <p:nvPr>
            <p:ph type="title"/>
          </p:nvPr>
        </p:nvSpPr>
        <p:spPr/>
        <p:txBody>
          <a:bodyPr/>
          <a:lstStyle/>
          <a:p>
            <a:pPr algn="ctr"/>
            <a:r>
              <a:rPr lang="en-US" dirty="0"/>
              <a:t>The Custom Clock</a:t>
            </a:r>
            <a:br>
              <a:rPr lang="en-US" dirty="0"/>
            </a:br>
            <a:endParaRPr lang="en-IN" dirty="0"/>
          </a:p>
        </p:txBody>
      </p:sp>
      <p:sp>
        <p:nvSpPr>
          <p:cNvPr id="3" name="TextBox 2">
            <a:extLst>
              <a:ext uri="{FF2B5EF4-FFF2-40B4-BE49-F238E27FC236}">
                <a16:creationId xmlns:a16="http://schemas.microsoft.com/office/drawing/2014/main" id="{90EDF6F2-F5DB-472E-B57C-367DA82492C5}"/>
              </a:ext>
            </a:extLst>
          </p:cNvPr>
          <p:cNvSpPr txBox="1"/>
          <p:nvPr/>
        </p:nvSpPr>
        <p:spPr>
          <a:xfrm>
            <a:off x="657225" y="1157288"/>
            <a:ext cx="10515600" cy="5632311"/>
          </a:xfrm>
          <a:prstGeom prst="rect">
            <a:avLst/>
          </a:prstGeom>
          <a:noFill/>
        </p:spPr>
        <p:txBody>
          <a:bodyPr wrap="square" rtlCol="0">
            <a:spAutoFit/>
          </a:bodyPr>
          <a:lstStyle/>
          <a:p>
            <a:r>
              <a:rPr lang="en-US" dirty="0"/>
              <a:t>The clock we see in every mobile phones, laptops and other devices is the basic thing present. The devices in all these past year contains the clock. Clock mainly consist of a clock which shows the present time, a world clock that shows the time of various countries on earth, a timer and a stopwatch.</a:t>
            </a:r>
          </a:p>
          <a:p>
            <a:endParaRPr lang="en-US" dirty="0"/>
          </a:p>
          <a:p>
            <a:endParaRPr lang="en-US" dirty="0"/>
          </a:p>
          <a:p>
            <a:r>
              <a:rPr lang="en-US" dirty="0"/>
              <a:t>Function of library used in project:</a:t>
            </a:r>
          </a:p>
          <a:p>
            <a:r>
              <a:rPr lang="en-US" dirty="0"/>
              <a:t>pyttsx3(python third party software):</a:t>
            </a:r>
          </a:p>
          <a:p>
            <a:r>
              <a:rPr lang="en-US" dirty="0"/>
              <a:t>-pyttsx3 is a text-to-speech conversion library in Python.</a:t>
            </a:r>
          </a:p>
          <a:p>
            <a:r>
              <a:rPr lang="en-US" dirty="0"/>
              <a:t>-It can be used both in python 3 and 2.</a:t>
            </a:r>
          </a:p>
          <a:p>
            <a:r>
              <a:rPr lang="en-US" dirty="0"/>
              <a:t>-An application invokes the pyttsx3.init() factory function to get a reference to a pyttsx3.</a:t>
            </a:r>
          </a:p>
          <a:p>
            <a:r>
              <a:rPr lang="en-US" dirty="0"/>
              <a:t>-it is a very easy to use tool which converts the entered text into speech.</a:t>
            </a:r>
          </a:p>
          <a:p>
            <a:r>
              <a:rPr lang="en-US" dirty="0"/>
              <a:t>-</a:t>
            </a:r>
            <a:r>
              <a:rPr lang="en-US" dirty="0" err="1"/>
              <a:t>gtts</a:t>
            </a:r>
            <a:r>
              <a:rPr lang="en-US" dirty="0"/>
              <a:t>(google text to speech API) is also used in python to convert text-to-speech.</a:t>
            </a:r>
          </a:p>
          <a:p>
            <a:endParaRPr lang="en-US" dirty="0"/>
          </a:p>
          <a:p>
            <a:r>
              <a:rPr lang="en-US" dirty="0" err="1"/>
              <a:t>playsound</a:t>
            </a:r>
            <a:r>
              <a:rPr lang="en-US" dirty="0"/>
              <a:t>:</a:t>
            </a:r>
          </a:p>
          <a:p>
            <a:r>
              <a:rPr lang="en-US" dirty="0"/>
              <a:t>-The </a:t>
            </a:r>
            <a:r>
              <a:rPr lang="en-US" dirty="0" err="1"/>
              <a:t>playsound</a:t>
            </a:r>
            <a:r>
              <a:rPr lang="en-US" dirty="0"/>
              <a:t> module contains only a single function named </a:t>
            </a:r>
            <a:r>
              <a:rPr lang="en-US" dirty="0" err="1"/>
              <a:t>playsound</a:t>
            </a:r>
            <a:r>
              <a:rPr lang="en-US" dirty="0"/>
              <a:t>().</a:t>
            </a:r>
          </a:p>
          <a:p>
            <a:r>
              <a:rPr lang="en-US" dirty="0"/>
              <a:t>-It requires one argument: the path to the file with the sound we have to play. It can be a local file, or a URL.</a:t>
            </a:r>
          </a:p>
          <a:p>
            <a:r>
              <a:rPr lang="en-US" dirty="0"/>
              <a:t>-There’s an optional second argument, block, which is set to True by default. We can set it to False for making the function run asynchronously.</a:t>
            </a:r>
          </a:p>
          <a:p>
            <a:endParaRPr lang="en-US" dirty="0"/>
          </a:p>
          <a:p>
            <a:endParaRPr lang="en-US" dirty="0"/>
          </a:p>
        </p:txBody>
      </p:sp>
    </p:spTree>
    <p:extLst>
      <p:ext uri="{BB962C8B-B14F-4D97-AF65-F5344CB8AC3E}">
        <p14:creationId xmlns:p14="http://schemas.microsoft.com/office/powerpoint/2010/main" val="157594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7AC5-FCFB-4D9E-8B15-A5627BC8F2FF}"/>
              </a:ext>
            </a:extLst>
          </p:cNvPr>
          <p:cNvSpPr>
            <a:spLocks noGrp="1"/>
          </p:cNvSpPr>
          <p:nvPr>
            <p:ph type="title"/>
          </p:nvPr>
        </p:nvSpPr>
        <p:spPr>
          <a:xfrm>
            <a:off x="0" y="-1428750"/>
            <a:ext cx="12192000" cy="6962775"/>
          </a:xfrm>
        </p:spPr>
        <p:txBody>
          <a:bodyPr>
            <a:normAutofit/>
          </a:bodyPr>
          <a:lstStyle/>
          <a:p>
            <a:r>
              <a:rPr lang="en-US" sz="2400" dirty="0"/>
              <a:t>-It works with both WAV and MP3 files.</a:t>
            </a:r>
            <a:br>
              <a:rPr lang="en-US" sz="2400" dirty="0"/>
            </a:br>
            <a:br>
              <a:rPr lang="en-US" sz="2400" dirty="0"/>
            </a:br>
            <a:r>
              <a:rPr lang="en-US" sz="2400" dirty="0"/>
              <a:t>say(text : </a:t>
            </a:r>
            <a:r>
              <a:rPr lang="en-US" sz="2400" dirty="0" err="1"/>
              <a:t>unicode</a:t>
            </a:r>
            <a:r>
              <a:rPr lang="en-US" sz="2400" dirty="0"/>
              <a:t>, name : string): </a:t>
            </a:r>
            <a:br>
              <a:rPr lang="en-US" sz="2400" dirty="0"/>
            </a:br>
            <a:r>
              <a:rPr lang="en-US" sz="2400" dirty="0"/>
              <a:t>-Queues a command to speak an utterance. </a:t>
            </a:r>
            <a:br>
              <a:rPr lang="en-US" sz="2400" dirty="0"/>
            </a:br>
            <a:r>
              <a:rPr lang="en-US" sz="2400" dirty="0"/>
              <a:t>-The speech is output according to the properties set before this command in the queue.</a:t>
            </a:r>
            <a:br>
              <a:rPr lang="en-US" sz="2400" dirty="0"/>
            </a:br>
            <a:br>
              <a:rPr lang="en-US" sz="2400" dirty="0"/>
            </a:br>
            <a:r>
              <a:rPr lang="en-US" sz="2400" dirty="0" err="1"/>
              <a:t>runAndWait</a:t>
            </a:r>
            <a:r>
              <a:rPr lang="en-US" sz="2400" dirty="0"/>
              <a:t>():</a:t>
            </a:r>
            <a:br>
              <a:rPr lang="en-US" sz="2400" dirty="0"/>
            </a:br>
            <a:r>
              <a:rPr lang="en-US" sz="2400" dirty="0"/>
              <a:t>-Blocks while processing all currently queued commands. </a:t>
            </a:r>
            <a:br>
              <a:rPr lang="en-US" sz="2400" dirty="0"/>
            </a:br>
            <a:r>
              <a:rPr lang="en-US" sz="2400" dirty="0"/>
              <a:t>-Invokes callbacks for engine notifications appropriately. </a:t>
            </a:r>
            <a:br>
              <a:rPr lang="en-US" sz="2400" dirty="0"/>
            </a:br>
            <a:r>
              <a:rPr lang="en-US" sz="2400" dirty="0"/>
              <a:t>-Returns when all commands queued before this call are emptied from the queue.</a:t>
            </a:r>
            <a:endParaRPr lang="en-IN" sz="2400" dirty="0"/>
          </a:p>
        </p:txBody>
      </p:sp>
    </p:spTree>
    <p:extLst>
      <p:ext uri="{BB962C8B-B14F-4D97-AF65-F5344CB8AC3E}">
        <p14:creationId xmlns:p14="http://schemas.microsoft.com/office/powerpoint/2010/main" val="287079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3639-7795-4AAC-AD7B-6715005C7653}"/>
              </a:ext>
            </a:extLst>
          </p:cNvPr>
          <p:cNvSpPr>
            <a:spLocks noGrp="1"/>
          </p:cNvSpPr>
          <p:nvPr>
            <p:ph type="title"/>
          </p:nvPr>
        </p:nvSpPr>
        <p:spPr/>
        <p:txBody>
          <a:bodyPr/>
          <a:lstStyle/>
          <a:p>
            <a:pPr algn="ctr"/>
            <a:r>
              <a:rPr lang="en-US" dirty="0"/>
              <a:t>Timer</a:t>
            </a:r>
            <a:endParaRPr lang="en-IN" dirty="0"/>
          </a:p>
        </p:txBody>
      </p:sp>
      <p:sp>
        <p:nvSpPr>
          <p:cNvPr id="3" name="TextBox 2">
            <a:extLst>
              <a:ext uri="{FF2B5EF4-FFF2-40B4-BE49-F238E27FC236}">
                <a16:creationId xmlns:a16="http://schemas.microsoft.com/office/drawing/2014/main" id="{EDB1BE14-BD8C-4143-8360-275309FDFEAC}"/>
              </a:ext>
            </a:extLst>
          </p:cNvPr>
          <p:cNvSpPr txBox="1"/>
          <p:nvPr/>
        </p:nvSpPr>
        <p:spPr>
          <a:xfrm>
            <a:off x="519953" y="1999129"/>
            <a:ext cx="10901082" cy="2308324"/>
          </a:xfrm>
          <a:prstGeom prst="rect">
            <a:avLst/>
          </a:prstGeom>
          <a:noFill/>
        </p:spPr>
        <p:txBody>
          <a:bodyPr wrap="square" rtlCol="0">
            <a:spAutoFit/>
          </a:bodyPr>
          <a:lstStyle/>
          <a:p>
            <a:pPr marL="285750" indent="-285750">
              <a:buFont typeface="Wingdings" panose="05000000000000000000" pitchFamily="2" charset="2"/>
              <a:buChar char="v"/>
            </a:pPr>
            <a:r>
              <a:rPr lang="en-US" dirty="0"/>
              <a:t>The timer uses the speaker function which is one of the function of pyttsx3.</a:t>
            </a:r>
          </a:p>
          <a:p>
            <a:pPr marL="285750" indent="-285750">
              <a:buFont typeface="Wingdings" panose="05000000000000000000" pitchFamily="2" charset="2"/>
              <a:buChar char="v"/>
            </a:pPr>
            <a:r>
              <a:rPr lang="en-US" dirty="0"/>
              <a:t>The speaker function works as it speaks one sentence per second.</a:t>
            </a:r>
          </a:p>
          <a:p>
            <a:pPr marL="285750" indent="-285750">
              <a:buFont typeface="Wingdings" panose="05000000000000000000" pitchFamily="2" charset="2"/>
              <a:buChar char="v"/>
            </a:pPr>
            <a:r>
              <a:rPr lang="en-US" dirty="0"/>
              <a:t>By using the function we can run the program for 10 seconds count.</a:t>
            </a:r>
          </a:p>
          <a:p>
            <a:pPr marL="285750" indent="-285750">
              <a:buFont typeface="Wingdings" panose="05000000000000000000" pitchFamily="2" charset="2"/>
              <a:buChar char="v"/>
            </a:pPr>
            <a:r>
              <a:rPr lang="en-US" dirty="0"/>
              <a:t>The function speaker speaks and write the seconds on console for the user to identify the seconds left till time is up.</a:t>
            </a:r>
          </a:p>
          <a:p>
            <a:pPr marL="285750" indent="-285750">
              <a:buFont typeface="Wingdings" panose="05000000000000000000" pitchFamily="2" charset="2"/>
              <a:buChar char="v"/>
            </a:pPr>
            <a:r>
              <a:rPr lang="en-US" dirty="0"/>
              <a:t>For this program we make use of while loop to run the function for given set of input seconds. As Describe above Speaker function runs one sentence per second. So if we have input seconds as 10 then it will take 10 seconds to finish the program. Hence the timer. </a:t>
            </a:r>
            <a:endParaRPr lang="en-IN" dirty="0"/>
          </a:p>
        </p:txBody>
      </p:sp>
    </p:spTree>
    <p:extLst>
      <p:ext uri="{BB962C8B-B14F-4D97-AF65-F5344CB8AC3E}">
        <p14:creationId xmlns:p14="http://schemas.microsoft.com/office/powerpoint/2010/main" val="52254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5A1E-F589-4487-9A24-529DD23B9AA0}"/>
              </a:ext>
            </a:extLst>
          </p:cNvPr>
          <p:cNvSpPr>
            <a:spLocks noGrp="1"/>
          </p:cNvSpPr>
          <p:nvPr>
            <p:ph type="title"/>
          </p:nvPr>
        </p:nvSpPr>
        <p:spPr/>
        <p:txBody>
          <a:bodyPr/>
          <a:lstStyle/>
          <a:p>
            <a:pPr algn="ctr"/>
            <a:r>
              <a:rPr lang="en-US" dirty="0"/>
              <a:t>Alarm</a:t>
            </a:r>
            <a:endParaRPr lang="en-IN" dirty="0"/>
          </a:p>
        </p:txBody>
      </p:sp>
      <p:sp>
        <p:nvSpPr>
          <p:cNvPr id="3" name="TextBox 2">
            <a:extLst>
              <a:ext uri="{FF2B5EF4-FFF2-40B4-BE49-F238E27FC236}">
                <a16:creationId xmlns:a16="http://schemas.microsoft.com/office/drawing/2014/main" id="{CB21695E-92DE-4F54-9BC8-26DA4B28685B}"/>
              </a:ext>
            </a:extLst>
          </p:cNvPr>
          <p:cNvSpPr txBox="1"/>
          <p:nvPr/>
        </p:nvSpPr>
        <p:spPr>
          <a:xfrm>
            <a:off x="833718" y="2160494"/>
            <a:ext cx="10515600" cy="2031325"/>
          </a:xfrm>
          <a:prstGeom prst="rect">
            <a:avLst/>
          </a:prstGeom>
          <a:noFill/>
        </p:spPr>
        <p:txBody>
          <a:bodyPr wrap="square" rtlCol="0">
            <a:spAutoFit/>
          </a:bodyPr>
          <a:lstStyle/>
          <a:p>
            <a:pPr marL="285750" indent="-285750">
              <a:buFont typeface="Wingdings" panose="05000000000000000000" pitchFamily="2" charset="2"/>
              <a:buChar char="v"/>
            </a:pPr>
            <a:r>
              <a:rPr lang="en-US" dirty="0"/>
              <a:t>The Alarm run with the help of </a:t>
            </a:r>
            <a:r>
              <a:rPr lang="en-US" dirty="0" err="1"/>
              <a:t>timedate</a:t>
            </a:r>
            <a:r>
              <a:rPr lang="en-US" dirty="0"/>
              <a:t>  library.</a:t>
            </a:r>
          </a:p>
          <a:p>
            <a:pPr marL="285750" indent="-285750">
              <a:buFont typeface="Wingdings" panose="05000000000000000000" pitchFamily="2" charset="2"/>
              <a:buChar char="v"/>
            </a:pPr>
            <a:r>
              <a:rPr lang="en-US" dirty="0"/>
              <a:t>The </a:t>
            </a:r>
            <a:r>
              <a:rPr lang="en-US" dirty="0" err="1"/>
              <a:t>timedate</a:t>
            </a:r>
            <a:r>
              <a:rPr lang="en-US" dirty="0"/>
              <a:t> library gives output for the current time and date.</a:t>
            </a:r>
          </a:p>
          <a:p>
            <a:pPr marL="285750" indent="-285750">
              <a:buFont typeface="Wingdings" panose="05000000000000000000" pitchFamily="2" charset="2"/>
              <a:buChar char="v"/>
            </a:pPr>
            <a:r>
              <a:rPr lang="en-US" dirty="0"/>
              <a:t>By using the </a:t>
            </a:r>
            <a:r>
              <a:rPr lang="en-US" dirty="0" err="1"/>
              <a:t>timedate</a:t>
            </a:r>
            <a:r>
              <a:rPr lang="en-US" dirty="0"/>
              <a:t> the program can keep track of time for functioning of the codes given.</a:t>
            </a:r>
          </a:p>
          <a:p>
            <a:pPr marL="285750" indent="-285750">
              <a:buFont typeface="Wingdings" panose="05000000000000000000" pitchFamily="2" charset="2"/>
              <a:buChar char="v"/>
            </a:pPr>
            <a:r>
              <a:rPr lang="en-US" dirty="0"/>
              <a:t>By using the infinity loop the program run for infinite time and keep updating the value of time. As soon as the time given by user at which the alarm is going to run comes the alarm start and makes noise to notify user that the time at which you have set the alarm is at it.</a:t>
            </a:r>
          </a:p>
          <a:p>
            <a:pPr marL="285750" indent="-285750">
              <a:buFont typeface="Wingdings" panose="05000000000000000000" pitchFamily="2" charset="2"/>
              <a:buChar char="v"/>
            </a:pPr>
            <a:r>
              <a:rPr lang="en-US" dirty="0"/>
              <a:t>For making nose the speaker function is used as used earlier in timer.</a:t>
            </a:r>
            <a:endParaRPr lang="en-IN" dirty="0"/>
          </a:p>
        </p:txBody>
      </p:sp>
    </p:spTree>
    <p:extLst>
      <p:ext uri="{BB962C8B-B14F-4D97-AF65-F5344CB8AC3E}">
        <p14:creationId xmlns:p14="http://schemas.microsoft.com/office/powerpoint/2010/main" val="4244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16C2-E89B-4C1B-9CD3-05ED0A5A654F}"/>
              </a:ext>
            </a:extLst>
          </p:cNvPr>
          <p:cNvSpPr>
            <a:spLocks noGrp="1"/>
          </p:cNvSpPr>
          <p:nvPr>
            <p:ph type="title"/>
          </p:nvPr>
        </p:nvSpPr>
        <p:spPr/>
        <p:txBody>
          <a:bodyPr/>
          <a:lstStyle/>
          <a:p>
            <a:pPr algn="ctr"/>
            <a:r>
              <a:rPr lang="en-US" dirty="0"/>
              <a:t>Calendar</a:t>
            </a:r>
            <a:endParaRPr lang="en-IN" dirty="0"/>
          </a:p>
        </p:txBody>
      </p:sp>
      <p:sp>
        <p:nvSpPr>
          <p:cNvPr id="3" name="TextBox 2">
            <a:extLst>
              <a:ext uri="{FF2B5EF4-FFF2-40B4-BE49-F238E27FC236}">
                <a16:creationId xmlns:a16="http://schemas.microsoft.com/office/drawing/2014/main" id="{F5D6FAEA-3660-40A5-93CF-1140EA0174E6}"/>
              </a:ext>
            </a:extLst>
          </p:cNvPr>
          <p:cNvSpPr txBox="1"/>
          <p:nvPr/>
        </p:nvSpPr>
        <p:spPr>
          <a:xfrm>
            <a:off x="833718" y="2321859"/>
            <a:ext cx="10524564"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The </a:t>
            </a:r>
            <a:r>
              <a:rPr lang="en-US" dirty="0" err="1"/>
              <a:t>calender</a:t>
            </a:r>
            <a:r>
              <a:rPr lang="en-US" dirty="0"/>
              <a:t> function runs on calendar library.</a:t>
            </a:r>
          </a:p>
          <a:p>
            <a:pPr marL="285750" indent="-285750">
              <a:buFont typeface="Wingdings" panose="05000000000000000000" pitchFamily="2" charset="2"/>
              <a:buChar char="v"/>
            </a:pPr>
            <a:r>
              <a:rPr lang="en-US" dirty="0"/>
              <a:t>The calendar library has a function called </a:t>
            </a:r>
            <a:r>
              <a:rPr lang="en-US" dirty="0" err="1"/>
              <a:t>calendar.month</a:t>
            </a:r>
            <a:r>
              <a:rPr lang="en-US" dirty="0"/>
              <a:t>(year, month)</a:t>
            </a:r>
          </a:p>
          <a:p>
            <a:pPr marL="285750" indent="-285750">
              <a:buFont typeface="Wingdings" panose="05000000000000000000" pitchFamily="2" charset="2"/>
              <a:buChar char="v"/>
            </a:pPr>
            <a:r>
              <a:rPr lang="en-US" dirty="0"/>
              <a:t>By giving the value for year and month the function prints that month of that year.</a:t>
            </a:r>
          </a:p>
          <a:p>
            <a:pPr marL="285750" indent="-285750">
              <a:buFont typeface="Wingdings" panose="05000000000000000000" pitchFamily="2" charset="2"/>
              <a:buChar char="v"/>
            </a:pPr>
            <a:r>
              <a:rPr lang="en-US" dirty="0"/>
              <a:t>Hence the calendar.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44559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8E24-00FD-40AA-BCC5-F931AA564562}"/>
              </a:ext>
            </a:extLst>
          </p:cNvPr>
          <p:cNvSpPr>
            <a:spLocks noGrp="1"/>
          </p:cNvSpPr>
          <p:nvPr>
            <p:ph type="title"/>
          </p:nvPr>
        </p:nvSpPr>
        <p:spPr>
          <a:xfrm>
            <a:off x="909917" y="340659"/>
            <a:ext cx="10515600" cy="2088776"/>
          </a:xfrm>
        </p:spPr>
        <p:txBody>
          <a:bodyPr>
            <a:noAutofit/>
          </a:bodyPr>
          <a:lstStyle/>
          <a:p>
            <a:r>
              <a:rPr lang="en-US" dirty="0"/>
              <a:t>                            </a:t>
            </a:r>
            <a:br>
              <a:rPr lang="en-US" dirty="0"/>
            </a:br>
            <a:br>
              <a:rPr lang="en-US" dirty="0"/>
            </a:br>
            <a:br>
              <a:rPr lang="en-US" dirty="0"/>
            </a:br>
            <a:br>
              <a:rPr lang="en-US" dirty="0"/>
            </a:br>
            <a:br>
              <a:rPr lang="en-US" dirty="0"/>
            </a:br>
            <a:br>
              <a:rPr lang="en-US" dirty="0"/>
            </a:br>
            <a:br>
              <a:rPr lang="en-US" dirty="0"/>
            </a:br>
            <a:r>
              <a:rPr lang="en-US" dirty="0"/>
              <a:t>                     AGE_CALCULATOR</a:t>
            </a:r>
            <a:br>
              <a:rPr lang="en-US" dirty="0"/>
            </a:br>
            <a:br>
              <a:rPr lang="en-US" sz="2200" dirty="0"/>
            </a:br>
            <a:r>
              <a:rPr lang="en-US" sz="2200" dirty="0"/>
              <a:t>-</a:t>
            </a:r>
            <a:r>
              <a:rPr lang="en-US" sz="2200" dirty="0">
                <a:latin typeface="+mn-lt"/>
              </a:rPr>
              <a:t>In this function, we have taken 3 argument which corresponds to date, month and year of birth.</a:t>
            </a:r>
            <a:br>
              <a:rPr lang="en-US" sz="2200" dirty="0">
                <a:latin typeface="+mn-lt"/>
              </a:rPr>
            </a:br>
            <a:r>
              <a:rPr lang="en-US" sz="2200" dirty="0">
                <a:latin typeface="+mn-lt"/>
              </a:rPr>
              <a:t>-And we have store current date, month and year using datetime library in variables.</a:t>
            </a:r>
            <a:br>
              <a:rPr lang="en-US" sz="2200" dirty="0">
                <a:latin typeface="+mn-lt"/>
              </a:rPr>
            </a:br>
            <a:r>
              <a:rPr lang="en-US" sz="2200" dirty="0">
                <a:latin typeface="+mn-lt"/>
              </a:rPr>
              <a:t>-for finding year of age, we simply use condition that if current month is greater than birth's month</a:t>
            </a:r>
            <a:br>
              <a:rPr lang="en-US" sz="2200" dirty="0">
                <a:latin typeface="+mn-lt"/>
              </a:rPr>
            </a:br>
            <a:r>
              <a:rPr lang="en-US" sz="2200" dirty="0">
                <a:latin typeface="+mn-lt"/>
              </a:rPr>
              <a:t> then year of age is current year-birth's year otherwise it will be one less than previous expression.</a:t>
            </a:r>
            <a:br>
              <a:rPr lang="en-US" sz="2200" dirty="0">
                <a:latin typeface="+mn-lt"/>
              </a:rPr>
            </a:br>
            <a:r>
              <a:rPr lang="en-US" sz="2200" dirty="0">
                <a:latin typeface="+mn-lt"/>
              </a:rPr>
              <a:t>-for finding month, we compare current-date with birth's date. if birth's day is greater than current day and current month is </a:t>
            </a:r>
            <a:br>
              <a:rPr lang="en-US" sz="2200" dirty="0">
                <a:latin typeface="+mn-lt"/>
              </a:rPr>
            </a:br>
            <a:r>
              <a:rPr lang="en-US" sz="2200" dirty="0">
                <a:latin typeface="+mn-lt"/>
              </a:rPr>
              <a:t> greater than birth's month. then month of age is 12-birth's month + current. while if current day and current month is greater than birth's month, then it is one less than 12-birth's month + current. similarly, we have condition for getting age when current year less than birth's year.</a:t>
            </a:r>
            <a:br>
              <a:rPr lang="en-US" sz="2200" dirty="0">
                <a:latin typeface="+mn-lt"/>
              </a:rPr>
            </a:br>
            <a:r>
              <a:rPr lang="en-US" sz="2200" dirty="0">
                <a:latin typeface="+mn-lt"/>
              </a:rPr>
              <a:t>-for handling days of year of age, we use </a:t>
            </a:r>
            <a:r>
              <a:rPr lang="en-US" sz="2200" dirty="0" err="1">
                <a:latin typeface="+mn-lt"/>
              </a:rPr>
              <a:t>dlp</a:t>
            </a:r>
            <a:r>
              <a:rPr lang="en-US" sz="2200" dirty="0">
                <a:latin typeface="+mn-lt"/>
              </a:rPr>
              <a:t>(</a:t>
            </a:r>
            <a:r>
              <a:rPr lang="en-US" sz="2200" dirty="0" err="1">
                <a:latin typeface="+mn-lt"/>
              </a:rPr>
              <a:t>dictonary</a:t>
            </a:r>
            <a:r>
              <a:rPr lang="en-US" sz="2200" dirty="0">
                <a:latin typeface="+mn-lt"/>
              </a:rPr>
              <a:t> to leap year) and </a:t>
            </a:r>
            <a:r>
              <a:rPr lang="en-US" sz="2200" dirty="0" err="1">
                <a:latin typeface="+mn-lt"/>
              </a:rPr>
              <a:t>dnp</a:t>
            </a:r>
            <a:r>
              <a:rPr lang="en-US" sz="2200" dirty="0">
                <a:latin typeface="+mn-lt"/>
              </a:rPr>
              <a:t>(</a:t>
            </a:r>
            <a:r>
              <a:rPr lang="en-US" sz="2200" dirty="0" err="1">
                <a:latin typeface="+mn-lt"/>
              </a:rPr>
              <a:t>dictonary</a:t>
            </a:r>
            <a:r>
              <a:rPr lang="en-US" sz="2200" dirty="0">
                <a:latin typeface="+mn-lt"/>
              </a:rPr>
              <a:t> to non-leap year).</a:t>
            </a:r>
            <a:br>
              <a:rPr lang="en-US" dirty="0">
                <a:latin typeface="+mn-lt"/>
              </a:rPr>
            </a:br>
            <a:endParaRPr lang="en-IN" dirty="0">
              <a:latin typeface="+mn-lt"/>
            </a:endParaRPr>
          </a:p>
        </p:txBody>
      </p:sp>
    </p:spTree>
    <p:extLst>
      <p:ext uri="{BB962C8B-B14F-4D97-AF65-F5344CB8AC3E}">
        <p14:creationId xmlns:p14="http://schemas.microsoft.com/office/powerpoint/2010/main" val="423680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C44E-E584-4BD0-AD74-712023CFEF33}"/>
              </a:ext>
            </a:extLst>
          </p:cNvPr>
          <p:cNvSpPr>
            <a:spLocks noGrp="1"/>
          </p:cNvSpPr>
          <p:nvPr>
            <p:ph type="title"/>
          </p:nvPr>
        </p:nvSpPr>
        <p:spPr/>
        <p:txBody>
          <a:bodyPr/>
          <a:lstStyle/>
          <a:p>
            <a:pPr algn="ctr"/>
            <a:r>
              <a:rPr lang="en-US" dirty="0"/>
              <a:t>Remainder</a:t>
            </a:r>
            <a:endParaRPr lang="en-IN" dirty="0"/>
          </a:p>
        </p:txBody>
      </p:sp>
      <p:sp>
        <p:nvSpPr>
          <p:cNvPr id="3" name="TextBox 2">
            <a:extLst>
              <a:ext uri="{FF2B5EF4-FFF2-40B4-BE49-F238E27FC236}">
                <a16:creationId xmlns:a16="http://schemas.microsoft.com/office/drawing/2014/main" id="{54C09562-0F6D-40BE-92FD-00F19FE19A49}"/>
              </a:ext>
            </a:extLst>
          </p:cNvPr>
          <p:cNvSpPr txBox="1"/>
          <p:nvPr/>
        </p:nvSpPr>
        <p:spPr>
          <a:xfrm>
            <a:off x="829236" y="1690688"/>
            <a:ext cx="10524564"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t>The Remainder use file handling to store and access data as needed.</a:t>
            </a:r>
          </a:p>
          <a:p>
            <a:pPr marL="285750" indent="-285750">
              <a:buFont typeface="Wingdings" panose="05000000000000000000" pitchFamily="2" charset="2"/>
              <a:buChar char="v"/>
            </a:pPr>
            <a:r>
              <a:rPr lang="en-IN" dirty="0"/>
              <a:t>In file handling the files are created automatically by “a+” in open(</a:t>
            </a:r>
            <a:r>
              <a:rPr lang="en-IN" dirty="0" err="1"/>
              <a:t>r“file”,”a</a:t>
            </a:r>
            <a:r>
              <a:rPr lang="en-IN" dirty="0"/>
              <a:t>+”). In this if the device does not have the files, then it creates them. Similarly “r” for writing, “w” for writing and so on. </a:t>
            </a:r>
          </a:p>
          <a:p>
            <a:pPr marL="285750" indent="-285750">
              <a:buFont typeface="Wingdings" panose="05000000000000000000" pitchFamily="2" charset="2"/>
              <a:buChar char="v"/>
            </a:pPr>
            <a:r>
              <a:rPr lang="en-IN" dirty="0"/>
              <a:t>In file handling the files can only perform one task at a time that is why we need to open and close the file per task. For example if I want to write and read the information just written the file will not show anything as in python the task completion is consider only after the file is closed. Hence of I want to write and read then I have to first write and close the file, then open again to read the information written and close again so as to make file ready for next task.</a:t>
            </a:r>
          </a:p>
          <a:p>
            <a:pPr marL="285750" indent="-285750">
              <a:buFont typeface="Wingdings" panose="05000000000000000000" pitchFamily="2" charset="2"/>
              <a:buChar char="v"/>
            </a:pPr>
            <a:r>
              <a:rPr lang="en-IN" dirty="0"/>
              <a:t>In Remainder the </a:t>
            </a:r>
            <a:r>
              <a:rPr lang="en-IN" dirty="0" err="1"/>
              <a:t>timedate</a:t>
            </a:r>
            <a:r>
              <a:rPr lang="en-IN" dirty="0"/>
              <a:t> function is also used to access the current date to recognize the dates.</a:t>
            </a:r>
          </a:p>
          <a:p>
            <a:pPr marL="285750" indent="-285750">
              <a:buFont typeface="Wingdings" panose="05000000000000000000" pitchFamily="2" charset="2"/>
              <a:buChar char="v"/>
            </a:pPr>
            <a:r>
              <a:rPr lang="en-IN" dirty="0"/>
              <a:t>The remainder function will print the event of the day as per set already if that date is the date of remainder to displayed regardless of the user wants to set new remainder or not.</a:t>
            </a:r>
          </a:p>
          <a:p>
            <a:pPr marL="285750" indent="-285750">
              <a:buFont typeface="Wingdings" panose="05000000000000000000" pitchFamily="2" charset="2"/>
              <a:buChar char="v"/>
            </a:pPr>
            <a:r>
              <a:rPr lang="en-IN" dirty="0"/>
              <a:t>For the remainder the four files are used to store day, month, year and Event.</a:t>
            </a:r>
          </a:p>
          <a:p>
            <a:pPr marL="285750" indent="-285750">
              <a:buFont typeface="Wingdings" panose="05000000000000000000" pitchFamily="2" charset="2"/>
              <a:buChar char="v"/>
            </a:pPr>
            <a:r>
              <a:rPr lang="en-IN" dirty="0"/>
              <a:t>The if statement is used to compare the current day and month with the day and month given by user at which the remainder need to be displayed. If they matches then it will show the output as set.</a:t>
            </a:r>
          </a:p>
          <a:p>
            <a:pPr marL="285750" indent="-285750">
              <a:buFont typeface="Wingdings" panose="05000000000000000000" pitchFamily="2" charset="2"/>
              <a:buChar char="v"/>
            </a:pPr>
            <a:r>
              <a:rPr lang="en-IN" dirty="0"/>
              <a:t>Each time the remainder is set the existing remainder is over written to set the new remainder. Thus </a:t>
            </a:r>
            <a:r>
              <a:rPr lang="en-IN" dirty="0" err="1"/>
              <a:t>ot</a:t>
            </a:r>
            <a:r>
              <a:rPr lang="en-IN" dirty="0"/>
              <a:t> only work for one remainder at a time.</a:t>
            </a:r>
          </a:p>
        </p:txBody>
      </p:sp>
    </p:spTree>
    <p:extLst>
      <p:ext uri="{BB962C8B-B14F-4D97-AF65-F5344CB8AC3E}">
        <p14:creationId xmlns:p14="http://schemas.microsoft.com/office/powerpoint/2010/main" val="1211265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B4E3062C-5E8B-49AA-AACF-786CDC55AB9E}"/>
              </a:ext>
            </a:extLst>
          </p:cNvPr>
          <p:cNvSpPr txBox="1"/>
          <p:nvPr/>
        </p:nvSpPr>
        <p:spPr>
          <a:xfrm>
            <a:off x="7299601" y="1917931"/>
            <a:ext cx="1174937" cy="1200329"/>
          </a:xfrm>
          <a:prstGeom prst="rect">
            <a:avLst/>
          </a:prstGeom>
          <a:noFill/>
        </p:spPr>
        <p:txBody>
          <a:bodyPr wrap="square" rtlCol="0">
            <a:spAutoFit/>
          </a:bodyPr>
          <a:lstStyle/>
          <a:p>
            <a:r>
              <a:rPr lang="en-US" dirty="0">
                <a:solidFill>
                  <a:schemeClr val="accent1"/>
                </a:solidFill>
              </a:rPr>
              <a:t>If user wants to set remainder</a:t>
            </a:r>
            <a:endParaRPr lang="en-IN" dirty="0">
              <a:solidFill>
                <a:schemeClr val="accent1"/>
              </a:solidFill>
            </a:endParaRPr>
          </a:p>
        </p:txBody>
      </p:sp>
      <p:sp>
        <p:nvSpPr>
          <p:cNvPr id="45" name="TextBox 44">
            <a:extLst>
              <a:ext uri="{FF2B5EF4-FFF2-40B4-BE49-F238E27FC236}">
                <a16:creationId xmlns:a16="http://schemas.microsoft.com/office/drawing/2014/main" id="{A63B602C-2B4C-4240-8252-49798C7C9410}"/>
              </a:ext>
            </a:extLst>
          </p:cNvPr>
          <p:cNvSpPr txBox="1"/>
          <p:nvPr/>
        </p:nvSpPr>
        <p:spPr>
          <a:xfrm>
            <a:off x="647664" y="2241009"/>
            <a:ext cx="1855694" cy="369332"/>
          </a:xfrm>
          <a:prstGeom prst="rect">
            <a:avLst/>
          </a:prstGeom>
          <a:solidFill>
            <a:schemeClr val="accent2"/>
          </a:solidFill>
        </p:spPr>
        <p:txBody>
          <a:bodyPr wrap="square" rtlCol="0">
            <a:spAutoFit/>
          </a:bodyPr>
          <a:lstStyle/>
          <a:p>
            <a:pPr algn="ctr"/>
            <a:r>
              <a:rPr lang="en-US" dirty="0"/>
              <a:t>Remainder</a:t>
            </a:r>
            <a:endParaRPr lang="en-IN" dirty="0"/>
          </a:p>
        </p:txBody>
      </p:sp>
      <p:sp>
        <p:nvSpPr>
          <p:cNvPr id="46" name="TextBox 45">
            <a:extLst>
              <a:ext uri="{FF2B5EF4-FFF2-40B4-BE49-F238E27FC236}">
                <a16:creationId xmlns:a16="http://schemas.microsoft.com/office/drawing/2014/main" id="{367D90C0-695C-41A4-89B3-A21A20EAEA75}"/>
              </a:ext>
            </a:extLst>
          </p:cNvPr>
          <p:cNvSpPr txBox="1"/>
          <p:nvPr/>
        </p:nvSpPr>
        <p:spPr>
          <a:xfrm>
            <a:off x="2819398" y="1884318"/>
            <a:ext cx="2124636" cy="1200329"/>
          </a:xfrm>
          <a:prstGeom prst="rect">
            <a:avLst/>
          </a:prstGeom>
          <a:solidFill>
            <a:schemeClr val="accent6"/>
          </a:solidFill>
        </p:spPr>
        <p:txBody>
          <a:bodyPr wrap="square" rtlCol="0">
            <a:spAutoFit/>
          </a:bodyPr>
          <a:lstStyle/>
          <a:p>
            <a:pPr algn="ctr"/>
            <a:r>
              <a:rPr lang="en-US" dirty="0"/>
              <a:t>Open or creates the files</a:t>
            </a:r>
          </a:p>
          <a:p>
            <a:pPr algn="ctr"/>
            <a:r>
              <a:rPr lang="en-US" dirty="0"/>
              <a:t>And </a:t>
            </a:r>
          </a:p>
          <a:p>
            <a:pPr algn="ctr"/>
            <a:r>
              <a:rPr lang="en-US" dirty="0"/>
              <a:t>closes</a:t>
            </a:r>
            <a:endParaRPr lang="en-IN" dirty="0"/>
          </a:p>
        </p:txBody>
      </p:sp>
      <p:sp>
        <p:nvSpPr>
          <p:cNvPr id="47" name="TextBox 46">
            <a:extLst>
              <a:ext uri="{FF2B5EF4-FFF2-40B4-BE49-F238E27FC236}">
                <a16:creationId xmlns:a16="http://schemas.microsoft.com/office/drawing/2014/main" id="{0384A470-9D06-4A2F-9865-98654036DA32}"/>
              </a:ext>
            </a:extLst>
          </p:cNvPr>
          <p:cNvSpPr txBox="1"/>
          <p:nvPr/>
        </p:nvSpPr>
        <p:spPr>
          <a:xfrm>
            <a:off x="8579225" y="2052267"/>
            <a:ext cx="2492188" cy="646331"/>
          </a:xfrm>
          <a:prstGeom prst="rect">
            <a:avLst/>
          </a:prstGeom>
          <a:solidFill>
            <a:srgbClr val="FFFF00"/>
          </a:solidFill>
        </p:spPr>
        <p:txBody>
          <a:bodyPr wrap="square" rtlCol="0">
            <a:spAutoFit/>
          </a:bodyPr>
          <a:lstStyle/>
          <a:p>
            <a:pPr algn="ctr"/>
            <a:r>
              <a:rPr lang="en-US" dirty="0"/>
              <a:t>Take the inputs in variables</a:t>
            </a:r>
            <a:endParaRPr lang="en-IN" dirty="0"/>
          </a:p>
        </p:txBody>
      </p:sp>
      <p:sp>
        <p:nvSpPr>
          <p:cNvPr id="48" name="Rectangle 47" descr="&#10;">
            <a:extLst>
              <a:ext uri="{FF2B5EF4-FFF2-40B4-BE49-F238E27FC236}">
                <a16:creationId xmlns:a16="http://schemas.microsoft.com/office/drawing/2014/main" id="{98BDD2A9-8A61-428A-B78D-A6BDC649595B}"/>
              </a:ext>
            </a:extLst>
          </p:cNvPr>
          <p:cNvSpPr/>
          <p:nvPr/>
        </p:nvSpPr>
        <p:spPr>
          <a:xfrm>
            <a:off x="7597591" y="3154608"/>
            <a:ext cx="779929" cy="5199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8DCF08D0-4B3B-4922-920B-5B2EF89684E6}"/>
              </a:ext>
            </a:extLst>
          </p:cNvPr>
          <p:cNvSpPr/>
          <p:nvPr/>
        </p:nvSpPr>
        <p:spPr>
          <a:xfrm>
            <a:off x="8736107" y="3191433"/>
            <a:ext cx="779929" cy="5199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F8C38216-15D0-469F-9FEE-E23D29F3C4CF}"/>
              </a:ext>
            </a:extLst>
          </p:cNvPr>
          <p:cNvSpPr/>
          <p:nvPr/>
        </p:nvSpPr>
        <p:spPr>
          <a:xfrm>
            <a:off x="9977718" y="3191433"/>
            <a:ext cx="779929" cy="51995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id="{C9E6C707-E86A-4AF0-A774-113C6151DD31}"/>
              </a:ext>
            </a:extLst>
          </p:cNvPr>
          <p:cNvSpPr/>
          <p:nvPr/>
        </p:nvSpPr>
        <p:spPr>
          <a:xfrm>
            <a:off x="11187952" y="3191433"/>
            <a:ext cx="779929" cy="519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2" name="Straight Arrow Connector 51">
            <a:extLst>
              <a:ext uri="{FF2B5EF4-FFF2-40B4-BE49-F238E27FC236}">
                <a16:creationId xmlns:a16="http://schemas.microsoft.com/office/drawing/2014/main" id="{ACC200C2-D9A6-4203-80D6-C4AA73B2FAF3}"/>
              </a:ext>
            </a:extLst>
          </p:cNvPr>
          <p:cNvCxnSpPr/>
          <p:nvPr/>
        </p:nvCxnSpPr>
        <p:spPr>
          <a:xfrm flipV="1">
            <a:off x="7865408" y="2824900"/>
            <a:ext cx="488577" cy="266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9D69F2E-C502-4E82-A78A-EF26AE4EC474}"/>
              </a:ext>
            </a:extLst>
          </p:cNvPr>
          <p:cNvCxnSpPr>
            <a:cxnSpLocks/>
          </p:cNvCxnSpPr>
          <p:nvPr/>
        </p:nvCxnSpPr>
        <p:spPr>
          <a:xfrm flipV="1">
            <a:off x="9126071" y="2761481"/>
            <a:ext cx="0" cy="394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6744A32-E746-4244-B4D8-CC9944696773}"/>
              </a:ext>
            </a:extLst>
          </p:cNvPr>
          <p:cNvCxnSpPr>
            <a:cxnSpLocks/>
          </p:cNvCxnSpPr>
          <p:nvPr/>
        </p:nvCxnSpPr>
        <p:spPr>
          <a:xfrm flipH="1" flipV="1">
            <a:off x="10264588" y="2761481"/>
            <a:ext cx="26894" cy="393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E6D1B4A-4960-4C30-A6D8-186F98694E5B}"/>
              </a:ext>
            </a:extLst>
          </p:cNvPr>
          <p:cNvCxnSpPr>
            <a:cxnSpLocks/>
          </p:cNvCxnSpPr>
          <p:nvPr/>
        </p:nvCxnSpPr>
        <p:spPr>
          <a:xfrm flipH="1" flipV="1">
            <a:off x="11063568" y="2708169"/>
            <a:ext cx="457199" cy="446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325E246A-F066-4BC9-8B11-AFF8334C7D4F}"/>
              </a:ext>
            </a:extLst>
          </p:cNvPr>
          <p:cNvSpPr txBox="1"/>
          <p:nvPr/>
        </p:nvSpPr>
        <p:spPr>
          <a:xfrm>
            <a:off x="7702926" y="3250952"/>
            <a:ext cx="674594" cy="369332"/>
          </a:xfrm>
          <a:prstGeom prst="rect">
            <a:avLst/>
          </a:prstGeom>
          <a:noFill/>
        </p:spPr>
        <p:txBody>
          <a:bodyPr wrap="square" rtlCol="0">
            <a:spAutoFit/>
          </a:bodyPr>
          <a:lstStyle/>
          <a:p>
            <a:r>
              <a:rPr lang="en-US" dirty="0"/>
              <a:t>Day</a:t>
            </a:r>
            <a:endParaRPr lang="en-IN" dirty="0"/>
          </a:p>
        </p:txBody>
      </p:sp>
      <p:sp>
        <p:nvSpPr>
          <p:cNvPr id="57" name="TextBox 56">
            <a:extLst>
              <a:ext uri="{FF2B5EF4-FFF2-40B4-BE49-F238E27FC236}">
                <a16:creationId xmlns:a16="http://schemas.microsoft.com/office/drawing/2014/main" id="{09C45599-EB0D-49B4-978B-420E7FCEEBDF}"/>
              </a:ext>
            </a:extLst>
          </p:cNvPr>
          <p:cNvSpPr txBox="1"/>
          <p:nvPr/>
        </p:nvSpPr>
        <p:spPr>
          <a:xfrm>
            <a:off x="8736668" y="3266743"/>
            <a:ext cx="863972" cy="369332"/>
          </a:xfrm>
          <a:prstGeom prst="rect">
            <a:avLst/>
          </a:prstGeom>
          <a:noFill/>
        </p:spPr>
        <p:txBody>
          <a:bodyPr wrap="square" rtlCol="0">
            <a:spAutoFit/>
          </a:bodyPr>
          <a:lstStyle/>
          <a:p>
            <a:r>
              <a:rPr lang="en-US" dirty="0"/>
              <a:t>Month</a:t>
            </a:r>
            <a:endParaRPr lang="en-IN" dirty="0"/>
          </a:p>
        </p:txBody>
      </p:sp>
      <p:sp>
        <p:nvSpPr>
          <p:cNvPr id="58" name="TextBox 57">
            <a:extLst>
              <a:ext uri="{FF2B5EF4-FFF2-40B4-BE49-F238E27FC236}">
                <a16:creationId xmlns:a16="http://schemas.microsoft.com/office/drawing/2014/main" id="{60810E36-731C-4EBF-A1AB-8B4B1B36E44E}"/>
              </a:ext>
            </a:extLst>
          </p:cNvPr>
          <p:cNvSpPr txBox="1"/>
          <p:nvPr/>
        </p:nvSpPr>
        <p:spPr>
          <a:xfrm>
            <a:off x="10056158" y="3229920"/>
            <a:ext cx="674594" cy="369332"/>
          </a:xfrm>
          <a:prstGeom prst="rect">
            <a:avLst/>
          </a:prstGeom>
          <a:noFill/>
        </p:spPr>
        <p:txBody>
          <a:bodyPr wrap="square" rtlCol="0">
            <a:spAutoFit/>
          </a:bodyPr>
          <a:lstStyle/>
          <a:p>
            <a:r>
              <a:rPr lang="en-US" dirty="0"/>
              <a:t>year</a:t>
            </a:r>
            <a:endParaRPr lang="en-IN" dirty="0"/>
          </a:p>
        </p:txBody>
      </p:sp>
      <p:sp>
        <p:nvSpPr>
          <p:cNvPr id="59" name="TextBox 58">
            <a:extLst>
              <a:ext uri="{FF2B5EF4-FFF2-40B4-BE49-F238E27FC236}">
                <a16:creationId xmlns:a16="http://schemas.microsoft.com/office/drawing/2014/main" id="{53B38BDD-AF14-4AFF-98E7-90B48175B8FF}"/>
              </a:ext>
            </a:extLst>
          </p:cNvPr>
          <p:cNvSpPr txBox="1"/>
          <p:nvPr/>
        </p:nvSpPr>
        <p:spPr>
          <a:xfrm>
            <a:off x="11250705" y="3257291"/>
            <a:ext cx="835958" cy="369332"/>
          </a:xfrm>
          <a:prstGeom prst="rect">
            <a:avLst/>
          </a:prstGeom>
          <a:noFill/>
        </p:spPr>
        <p:txBody>
          <a:bodyPr wrap="square" rtlCol="0">
            <a:spAutoFit/>
          </a:bodyPr>
          <a:lstStyle/>
          <a:p>
            <a:r>
              <a:rPr lang="en-US" dirty="0"/>
              <a:t>Event</a:t>
            </a:r>
            <a:endParaRPr lang="en-IN" dirty="0"/>
          </a:p>
        </p:txBody>
      </p:sp>
      <p:sp>
        <p:nvSpPr>
          <p:cNvPr id="60" name="TextBox 59">
            <a:extLst>
              <a:ext uri="{FF2B5EF4-FFF2-40B4-BE49-F238E27FC236}">
                <a16:creationId xmlns:a16="http://schemas.microsoft.com/office/drawing/2014/main" id="{2B4B4355-AE3A-4454-9374-853FAFF965E2}"/>
              </a:ext>
            </a:extLst>
          </p:cNvPr>
          <p:cNvSpPr txBox="1"/>
          <p:nvPr/>
        </p:nvSpPr>
        <p:spPr>
          <a:xfrm>
            <a:off x="5345072" y="1819762"/>
            <a:ext cx="1904997" cy="1754326"/>
          </a:xfrm>
          <a:prstGeom prst="rect">
            <a:avLst/>
          </a:prstGeom>
          <a:solidFill>
            <a:schemeClr val="accent5">
              <a:lumMod val="40000"/>
              <a:lumOff val="60000"/>
            </a:schemeClr>
          </a:solidFill>
        </p:spPr>
        <p:txBody>
          <a:bodyPr wrap="square" rtlCol="0">
            <a:spAutoFit/>
          </a:bodyPr>
          <a:lstStyle/>
          <a:p>
            <a:r>
              <a:rPr lang="en-US" dirty="0"/>
              <a:t>Open the file check if the current date is the date stored in file then display the output.  </a:t>
            </a:r>
            <a:endParaRPr lang="en-IN" dirty="0"/>
          </a:p>
        </p:txBody>
      </p:sp>
      <p:sp>
        <p:nvSpPr>
          <p:cNvPr id="61" name="TextBox 60">
            <a:extLst>
              <a:ext uri="{FF2B5EF4-FFF2-40B4-BE49-F238E27FC236}">
                <a16:creationId xmlns:a16="http://schemas.microsoft.com/office/drawing/2014/main" id="{7562F84A-BC5E-46AE-812F-128428CEDB85}"/>
              </a:ext>
            </a:extLst>
          </p:cNvPr>
          <p:cNvSpPr txBox="1"/>
          <p:nvPr/>
        </p:nvSpPr>
        <p:spPr>
          <a:xfrm>
            <a:off x="9126071" y="4751294"/>
            <a:ext cx="2330824" cy="1200329"/>
          </a:xfrm>
          <a:prstGeom prst="rect">
            <a:avLst/>
          </a:prstGeom>
          <a:solidFill>
            <a:schemeClr val="accent4">
              <a:lumMod val="60000"/>
              <a:lumOff val="40000"/>
            </a:schemeClr>
          </a:solidFill>
        </p:spPr>
        <p:txBody>
          <a:bodyPr wrap="square" rtlCol="0">
            <a:spAutoFit/>
          </a:bodyPr>
          <a:lstStyle/>
          <a:p>
            <a:r>
              <a:rPr lang="en-US" dirty="0"/>
              <a:t>Open the files overwrite the existing data and store it by closing the file.</a:t>
            </a:r>
            <a:endParaRPr lang="en-IN" dirty="0"/>
          </a:p>
        </p:txBody>
      </p:sp>
      <p:sp>
        <p:nvSpPr>
          <p:cNvPr id="62" name="TextBox 61">
            <a:extLst>
              <a:ext uri="{FF2B5EF4-FFF2-40B4-BE49-F238E27FC236}">
                <a16:creationId xmlns:a16="http://schemas.microsoft.com/office/drawing/2014/main" id="{FBABC3F3-0F89-44A2-B804-FA10CDF1F6E8}"/>
              </a:ext>
            </a:extLst>
          </p:cNvPr>
          <p:cNvSpPr txBox="1"/>
          <p:nvPr/>
        </p:nvSpPr>
        <p:spPr>
          <a:xfrm>
            <a:off x="6024283" y="4714471"/>
            <a:ext cx="2438400" cy="1477328"/>
          </a:xfrm>
          <a:prstGeom prst="rect">
            <a:avLst/>
          </a:prstGeom>
          <a:solidFill>
            <a:schemeClr val="accent2"/>
          </a:solidFill>
        </p:spPr>
        <p:txBody>
          <a:bodyPr wrap="square" rtlCol="0">
            <a:spAutoFit/>
          </a:bodyPr>
          <a:lstStyle/>
          <a:p>
            <a:r>
              <a:rPr lang="en-US" dirty="0"/>
              <a:t>Run the program again.</a:t>
            </a:r>
          </a:p>
          <a:p>
            <a:r>
              <a:rPr lang="en-US" dirty="0"/>
              <a:t>If The date set is the current date, then it will show the remainder set. </a:t>
            </a:r>
            <a:endParaRPr lang="en-IN" dirty="0"/>
          </a:p>
        </p:txBody>
      </p:sp>
      <p:cxnSp>
        <p:nvCxnSpPr>
          <p:cNvPr id="63" name="Straight Arrow Connector 62">
            <a:extLst>
              <a:ext uri="{FF2B5EF4-FFF2-40B4-BE49-F238E27FC236}">
                <a16:creationId xmlns:a16="http://schemas.microsoft.com/office/drawing/2014/main" id="{C97F97D1-607A-40E2-B73B-BB3C4C470125}"/>
              </a:ext>
            </a:extLst>
          </p:cNvPr>
          <p:cNvCxnSpPr>
            <a:cxnSpLocks/>
          </p:cNvCxnSpPr>
          <p:nvPr/>
        </p:nvCxnSpPr>
        <p:spPr>
          <a:xfrm>
            <a:off x="2510090" y="2484482"/>
            <a:ext cx="277696"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4" name="Straight Arrow Connector 63">
            <a:extLst>
              <a:ext uri="{FF2B5EF4-FFF2-40B4-BE49-F238E27FC236}">
                <a16:creationId xmlns:a16="http://schemas.microsoft.com/office/drawing/2014/main" id="{7C7DB45A-52D2-4623-8F9C-01F2D424A650}"/>
              </a:ext>
            </a:extLst>
          </p:cNvPr>
          <p:cNvCxnSpPr>
            <a:cxnSpLocks/>
          </p:cNvCxnSpPr>
          <p:nvPr/>
        </p:nvCxnSpPr>
        <p:spPr>
          <a:xfrm>
            <a:off x="4995168" y="2484481"/>
            <a:ext cx="277696" cy="1"/>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65" name="Straight Arrow Connector 64">
            <a:extLst>
              <a:ext uri="{FF2B5EF4-FFF2-40B4-BE49-F238E27FC236}">
                <a16:creationId xmlns:a16="http://schemas.microsoft.com/office/drawing/2014/main" id="{1214B00F-1EED-4C94-BDC0-3BFEA8E5B13A}"/>
              </a:ext>
            </a:extLst>
          </p:cNvPr>
          <p:cNvCxnSpPr>
            <a:cxnSpLocks/>
          </p:cNvCxnSpPr>
          <p:nvPr/>
        </p:nvCxnSpPr>
        <p:spPr>
          <a:xfrm flipV="1">
            <a:off x="7263533" y="2549040"/>
            <a:ext cx="1335146" cy="613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6" name="Connector: Elbow 65">
            <a:extLst>
              <a:ext uri="{FF2B5EF4-FFF2-40B4-BE49-F238E27FC236}">
                <a16:creationId xmlns:a16="http://schemas.microsoft.com/office/drawing/2014/main" id="{4A01ABF0-521A-4CEE-B222-AF9B2C6A65C6}"/>
              </a:ext>
            </a:extLst>
          </p:cNvPr>
          <p:cNvCxnSpPr/>
          <p:nvPr/>
        </p:nvCxnSpPr>
        <p:spPr>
          <a:xfrm rot="5400000">
            <a:off x="9692978" y="3452299"/>
            <a:ext cx="2232427" cy="367551"/>
          </a:xfrm>
          <a:prstGeom prst="bentConnector3">
            <a:avLst>
              <a:gd name="adj1" fmla="val 72889"/>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67" name="Straight Arrow Connector 66">
            <a:extLst>
              <a:ext uri="{FF2B5EF4-FFF2-40B4-BE49-F238E27FC236}">
                <a16:creationId xmlns:a16="http://schemas.microsoft.com/office/drawing/2014/main" id="{85C2C808-F84A-4BAF-8B8B-01898946D5F8}"/>
              </a:ext>
            </a:extLst>
          </p:cNvPr>
          <p:cNvCxnSpPr>
            <a:cxnSpLocks/>
          </p:cNvCxnSpPr>
          <p:nvPr/>
        </p:nvCxnSpPr>
        <p:spPr>
          <a:xfrm flipH="1">
            <a:off x="8518575" y="5263540"/>
            <a:ext cx="5779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8" name="TextBox 67">
            <a:extLst>
              <a:ext uri="{FF2B5EF4-FFF2-40B4-BE49-F238E27FC236}">
                <a16:creationId xmlns:a16="http://schemas.microsoft.com/office/drawing/2014/main" id="{E4D40E1B-D628-41E0-BE98-0949E77D0FF9}"/>
              </a:ext>
            </a:extLst>
          </p:cNvPr>
          <p:cNvSpPr txBox="1"/>
          <p:nvPr/>
        </p:nvSpPr>
        <p:spPr>
          <a:xfrm>
            <a:off x="1855694" y="376518"/>
            <a:ext cx="9137273" cy="769441"/>
          </a:xfrm>
          <a:prstGeom prst="rect">
            <a:avLst/>
          </a:prstGeom>
          <a:noFill/>
        </p:spPr>
        <p:txBody>
          <a:bodyPr wrap="square" rtlCol="0">
            <a:spAutoFit/>
          </a:bodyPr>
          <a:lstStyle/>
          <a:p>
            <a:pPr algn="ctr"/>
            <a:r>
              <a:rPr lang="en-US" sz="4400" dirty="0">
                <a:solidFill>
                  <a:srgbClr val="00B0F0"/>
                </a:solidFill>
              </a:rPr>
              <a:t>Algorithm for Remainder Function</a:t>
            </a:r>
            <a:endParaRPr lang="en-IN" sz="4400" dirty="0">
              <a:solidFill>
                <a:srgbClr val="00B0F0"/>
              </a:solidFill>
            </a:endParaRPr>
          </a:p>
        </p:txBody>
      </p:sp>
    </p:spTree>
    <p:extLst>
      <p:ext uri="{BB962C8B-B14F-4D97-AF65-F5344CB8AC3E}">
        <p14:creationId xmlns:p14="http://schemas.microsoft.com/office/powerpoint/2010/main" val="195633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1193</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The Custom Clock </vt:lpstr>
      <vt:lpstr>-It works with both WAV and MP3 files.  say(text : unicode, name : string):  -Queues a command to speak an utterance.  -The speech is output according to the properties set before this command in the queue.  runAndWait(): -Blocks while processing all currently queued commands.  -Invokes callbacks for engine notifications appropriately.  -Returns when all commands queued before this call are emptied from the queue.</vt:lpstr>
      <vt:lpstr>Timer</vt:lpstr>
      <vt:lpstr>Alarm</vt:lpstr>
      <vt:lpstr>Calendar</vt:lpstr>
      <vt:lpstr>                                                        AGE_CALCULATOR  -In this function, we have taken 3 argument which corresponds to date, month and year of birth. -And we have store current date, month and year using datetime library in variables. -for finding year of age, we simply use condition that if current month is greater than birth's month  then year of age is current year-birth's year otherwise it will be one less than previous expression. -for finding month, we compare current-date with birth's date. if birth's day is greater than current day and current month is   greater than birth's month. then month of age is 12-birth's month + current. while if current day and current month is greater than birth's month, then it is one less than 12-birth's month + current. similarly, we have condition for getting age when current year less than birth's year. -for handling days of year of age, we use dlp(dictonary to leap year) and dnp(dictonary to non-leap year). </vt:lpstr>
      <vt:lpstr>Remainder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Costum Clock</dc:title>
  <dc:creator>sudhanshuramteke772@gmail.com</dc:creator>
  <cp:lastModifiedBy>sudhanshuramteke772@gmail.com</cp:lastModifiedBy>
  <cp:revision>22</cp:revision>
  <dcterms:created xsi:type="dcterms:W3CDTF">2021-11-03T20:04:24Z</dcterms:created>
  <dcterms:modified xsi:type="dcterms:W3CDTF">2021-11-14T13:49:42Z</dcterms:modified>
</cp:coreProperties>
</file>