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79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7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5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1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6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5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1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0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waroopamalapurapu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343447" y="320041"/>
            <a:ext cx="4027385" cy="7672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STUDENT DETAILS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0" y="1087269"/>
            <a:ext cx="9125638" cy="1994259"/>
          </a:xfrm>
        </p:spPr>
        <p:txBody>
          <a:bodyPr>
            <a:noAutofit/>
          </a:bodyPr>
          <a:lstStyle/>
          <a:p>
            <a:r>
              <a:rPr lang="en-US" sz="1500" dirty="0"/>
              <a:t>NAME OF THE STUDENT: 	Amalapurapu Jyothi sri swaroop</a:t>
            </a:r>
          </a:p>
          <a:p>
            <a:r>
              <a:rPr lang="en-US" sz="1500" dirty="0"/>
              <a:t>SKILLS BUILD MAIL-ID:	swaroopamalapurapu@gmail.com</a:t>
            </a:r>
          </a:p>
          <a:p>
            <a:r>
              <a:rPr lang="en-IN" sz="1500" dirty="0"/>
              <a:t>COLLEGE NAME:		</a:t>
            </a:r>
            <a:r>
              <a:rPr lang="en-IN" sz="1500" dirty="0">
                <a:solidFill>
                  <a:schemeClr val="accent1"/>
                </a:solidFill>
              </a:rPr>
              <a:t>Kakinada institute of engineering and technology-6Q</a:t>
            </a:r>
            <a:endParaRPr lang="en-IN" sz="1500" dirty="0"/>
          </a:p>
          <a:p>
            <a:r>
              <a:rPr lang="en-IN" sz="1500" dirty="0"/>
              <a:t>COLLEGE STATE:		</a:t>
            </a:r>
            <a:r>
              <a:rPr lang="en-IN" sz="1500" dirty="0">
                <a:solidFill>
                  <a:schemeClr val="accent1"/>
                </a:solidFill>
              </a:rPr>
              <a:t>Andhra </a:t>
            </a:r>
            <a:r>
              <a:rPr lang="en-IN" sz="1500" dirty="0" err="1">
                <a:solidFill>
                  <a:schemeClr val="accent1"/>
                </a:solidFill>
              </a:rPr>
              <a:t>pradesh</a:t>
            </a:r>
            <a:endParaRPr lang="en-IN" sz="1500" dirty="0"/>
          </a:p>
          <a:p>
            <a:r>
              <a:rPr lang="en-IN" sz="1500" dirty="0"/>
              <a:t>INTERNSHIP DOMAIN:	</a:t>
            </a:r>
            <a:r>
              <a:rPr lang="en-IN" sz="1500" dirty="0">
                <a:solidFill>
                  <a:schemeClr val="accent1"/>
                </a:solidFill>
              </a:rPr>
              <a:t>artificial intelligence-ai</a:t>
            </a:r>
            <a:endParaRPr lang="en-IN" sz="1500" dirty="0"/>
          </a:p>
          <a:p>
            <a:r>
              <a:rPr lang="en-IN" sz="1500" dirty="0"/>
              <a:t>INTERNSHIP START DATE AND END DATE:	</a:t>
            </a:r>
            <a:r>
              <a:rPr lang="en-IN" sz="1500" dirty="0">
                <a:solidFill>
                  <a:schemeClr val="accent1"/>
                </a:solidFill>
              </a:rPr>
              <a:t>09-06-2023 to 07-07-2023</a:t>
            </a:r>
            <a:endParaRPr lang="en-IN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6174D-5AD1-2D9E-7E81-F4E68053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85" y="2264539"/>
            <a:ext cx="3691475" cy="33310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373224" y="286603"/>
            <a:ext cx="10782456" cy="1450757"/>
          </a:xfrm>
        </p:spPr>
        <p:txBody>
          <a:bodyPr/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247528" y="1830411"/>
            <a:ext cx="11863607" cy="4759800"/>
          </a:xfrm>
        </p:spPr>
        <p:txBody>
          <a:bodyPr>
            <a:normAutofit/>
          </a:bodyPr>
          <a:lstStyle/>
          <a:p>
            <a:r>
              <a:rPr lang="en-US" sz="2400" dirty="0"/>
              <a:t>GITHUB REPOSITORY LINK:	https://github.com/swaroop2003/Employee_Burnout_Analysis_Prediction</a:t>
            </a:r>
          </a:p>
          <a:p>
            <a:r>
              <a:rPr lang="en-US" sz="2400" dirty="0"/>
              <a:t>EMAIL-ID:		</a:t>
            </a:r>
            <a:r>
              <a:rPr lang="en-US" sz="2400" dirty="0">
                <a:hlinkClick r:id="rId2"/>
              </a:rPr>
              <a:t>swaroopamalapurapu@gmail.com</a:t>
            </a:r>
            <a:endParaRPr lang="zh-CN" altLang="en-US" dirty="0"/>
          </a:p>
          <a:p>
            <a:r>
              <a:rPr lang="en-US" sz="2400" dirty="0"/>
              <a:t>LINKEDIN:		</a:t>
            </a:r>
            <a:r>
              <a:rPr lang="en-US" sz="1800" dirty="0"/>
              <a:t>https://www.linkedin.com/in/amalapurapu-sri-swaroop-b5a295226/</a:t>
            </a:r>
            <a:endParaRPr lang="zh-CN" altLang="en-US" dirty="0"/>
          </a:p>
          <a:p>
            <a:r>
              <a:rPr lang="en-US" sz="2400" dirty="0" err="1"/>
              <a:t>DATASET:https</a:t>
            </a:r>
            <a:r>
              <a:rPr lang="en-US" sz="2400" dirty="0"/>
              <a:t>://drive.google.com/file/d/1PZoP0YkzmZiCRP6N6whj1A1ce3atFTLm/</a:t>
            </a:r>
            <a:r>
              <a:rPr lang="en-US" sz="2400" dirty="0" err="1"/>
              <a:t>view?usp</a:t>
            </a:r>
            <a:r>
              <a:rPr lang="en-US" sz="2400" dirty="0"/>
              <a:t>=</a:t>
            </a:r>
            <a:r>
              <a:rPr lang="en-US" sz="2400" dirty="0" err="1"/>
              <a:t>drive_link</a:t>
            </a:r>
            <a:endParaRPr lang="en-US" sz="2400" dirty="0"/>
          </a:p>
          <a:p>
            <a:r>
              <a:rPr lang="en-US" sz="2400" dirty="0" err="1"/>
              <a:t>Coloab</a:t>
            </a:r>
            <a:r>
              <a:rPr lang="en-US" sz="2400" dirty="0"/>
              <a:t> </a:t>
            </a:r>
            <a:r>
              <a:rPr lang="en-US" sz="2400" dirty="0" err="1"/>
              <a:t>link:https</a:t>
            </a:r>
            <a:r>
              <a:rPr lang="en-US" sz="2400" dirty="0"/>
              <a:t>://colab.research.google.com/drive/1KtC5s3S9KzJhFrTIob1zxLPcGM0mFArC?usp=</a:t>
            </a:r>
            <a:r>
              <a:rPr lang="en-US" sz="2400" dirty="0" err="1"/>
              <a:t>sharing#scrollTo</a:t>
            </a:r>
            <a:r>
              <a:rPr lang="en-US" sz="2400" dirty="0"/>
              <a:t>=tT1dH18LvJr9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 AND PROBLEM STATEMENT</a:t>
            </a:r>
            <a:endParaRPr lang="en-IN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425743" y="1869600"/>
            <a:ext cx="11342585" cy="4110576"/>
          </a:xfrm>
        </p:spPr>
        <p:txBody>
          <a:bodyPr>
            <a:normAutofit fontScale="94444"/>
          </a:bodyPr>
          <a:lstStyle/>
          <a:p>
            <a:r>
              <a:rPr lang="en-US" sz="2400" b="1" dirty="0"/>
              <a:t>PROJECT TITLE</a:t>
            </a:r>
            <a:r>
              <a:rPr lang="en-US" b="1" dirty="0"/>
              <a:t>: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EMPLOYEE_BURNOUT_ANALYSIS AND PREDICTION</a:t>
            </a:r>
          </a:p>
          <a:p>
            <a:r>
              <a:rPr lang="en-US" sz="2400" b="1" dirty="0"/>
              <a:t>PROBLEM STATEMENT</a:t>
            </a:r>
            <a:r>
              <a:rPr lang="en-US" b="1" dirty="0"/>
              <a:t>: </a:t>
            </a:r>
          </a:p>
          <a:p>
            <a:r>
              <a:rPr lang="en-US" sz="2000" b="0" i="0" dirty="0">
                <a:solidFill>
                  <a:schemeClr val="accent2"/>
                </a:solidFill>
                <a:effectLst/>
              </a:rPr>
              <a:t>Employee burnout has become a significant issue in many organizations, leading to decreased productivity, increased turnover, and a negative impact on both employee health and organizational performance. Despite its prevalence, there is a lack of comprehensive, data-driven methods to predict and analyze burnout, making it difficult for organizations to proactively address this issue. The aim of this project is to develop a predictive model that can accurately identify employees at risk of burnout based on various factors such as workload, work-life balance, job satisfaction, and personal circumstances. This will enable organizations to implement timely interventions and strategies to prevent burnout, thereby improving employee well-being and organizational effectiveness.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STEP-1:		</a:t>
            </a:r>
            <a:r>
              <a:rPr lang="en-US" sz="2400" dirty="0">
                <a:solidFill>
                  <a:schemeClr val="accent2"/>
                </a:solidFill>
              </a:rPr>
              <a:t>DATA LOADING</a:t>
            </a:r>
          </a:p>
          <a:p>
            <a:r>
              <a:rPr lang="en-US" sz="2400" dirty="0"/>
              <a:t>STEP-2:		</a:t>
            </a:r>
            <a:r>
              <a:rPr lang="en-US" sz="2400" dirty="0">
                <a:solidFill>
                  <a:schemeClr val="accent2"/>
                </a:solidFill>
              </a:rPr>
              <a:t>DATA VISUALIZATION</a:t>
            </a:r>
          </a:p>
          <a:p>
            <a:r>
              <a:rPr lang="en-US" sz="2400" dirty="0"/>
              <a:t>STEP-3:		</a:t>
            </a:r>
            <a:r>
              <a:rPr lang="en-US" sz="2400" dirty="0">
                <a:solidFill>
                  <a:schemeClr val="accent2"/>
                </a:solidFill>
              </a:rPr>
              <a:t>DATA PRE-PROCESSING</a:t>
            </a:r>
          </a:p>
          <a:p>
            <a:r>
              <a:rPr lang="en-US" sz="2400" dirty="0"/>
              <a:t>STEP-4:		</a:t>
            </a:r>
            <a:r>
              <a:rPr lang="en-US" sz="2400" dirty="0">
                <a:solidFill>
                  <a:schemeClr val="accent2"/>
                </a:solidFill>
              </a:rPr>
              <a:t>LINEAR REGRESSION</a:t>
            </a:r>
            <a:endParaRPr lang="en-IN" sz="2400" dirty="0">
              <a:solidFill>
                <a:schemeClr val="accent2"/>
              </a:solidFill>
            </a:endParaRPr>
          </a:p>
        </p:txBody>
      </p:sp>
      <p:pic>
        <p:nvPicPr>
          <p:cNvPr id="2097153" name="Google Shape;139;p15" descr="627d122b8fdb884d672952bf_61f7bfab94334458028eec7d_data-preprocessing-cover.pn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6391344" y="1994799"/>
            <a:ext cx="5366685" cy="4417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453176" y="1807535"/>
            <a:ext cx="11278576" cy="467470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PURPOSE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Purpose:	</a:t>
            </a:r>
            <a:r>
              <a:rPr lang="en-US" dirty="0">
                <a:solidFill>
                  <a:schemeClr val="accent2"/>
                </a:solidFill>
              </a:rPr>
              <a:t>Analyze employee burnout to improve well-being and productivity.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Impact:	</a:t>
            </a:r>
            <a:r>
              <a:rPr lang="en-US" dirty="0">
                <a:solidFill>
                  <a:schemeClr val="accent2"/>
                </a:solidFill>
              </a:rPr>
              <a:t>Provide strategies and interventions to mitigate burnout and enhance organizational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Focus:		</a:t>
            </a:r>
            <a:r>
              <a:rPr lang="en-US" dirty="0">
                <a:solidFill>
                  <a:srgbClr val="0C0C0C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Analyze burnout across industries and organizational sizes.</a:t>
            </a:r>
            <a:endParaRPr lang="en-IN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C0C0C"/>
                </a:solidFill>
              </a:rPr>
              <a:t>Factors:	</a:t>
            </a:r>
            <a:r>
              <a:rPr lang="en-US" dirty="0">
                <a:solidFill>
                  <a:schemeClr val="accent2"/>
                </a:solidFill>
              </a:rPr>
              <a:t>Consider workload, job demands, work-life balance, leadership styles, and culture to understand 					burnout comprehensively.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Identify:	</a:t>
            </a:r>
            <a:r>
              <a:rPr lang="en-US" dirty="0">
                <a:solidFill>
                  <a:srgbClr val="0C0C0C"/>
                </a:solidFill>
              </a:rPr>
              <a:t> 	</a:t>
            </a:r>
            <a:r>
              <a:rPr lang="en-US" dirty="0">
                <a:solidFill>
                  <a:schemeClr val="accent2"/>
                </a:solidFill>
              </a:rPr>
              <a:t>Determine prevalence and levels of burnout in different industries and organizations.</a:t>
            </a:r>
            <a:endParaRPr lang="en-IN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C0C0C"/>
                </a:solidFill>
              </a:rPr>
              <a:t>Understand: 	</a:t>
            </a:r>
            <a:r>
              <a:rPr lang="en-US" dirty="0">
                <a:solidFill>
                  <a:schemeClr val="accent2"/>
                </a:solidFill>
              </a:rPr>
              <a:t>Explore factors contributing to burnout and their impact on well-being and job satisfaction.</a:t>
            </a:r>
            <a:endParaRPr lang="en-I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 of this project?</a:t>
            </a:r>
            <a:endParaRPr lang="en-IN" dirty="0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435936" y="1818168"/>
            <a:ext cx="11302408" cy="46676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ORGANIZATION/COMPANIES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C0C0C"/>
                </a:solidFill>
              </a:rPr>
              <a:t>Characteristics &amp; Benefits:</a:t>
            </a:r>
            <a:r>
              <a:rPr lang="en-US" dirty="0">
                <a:solidFill>
                  <a:srgbClr val="0C0C0C"/>
                </a:solidFill>
              </a:rPr>
              <a:t> 	</a:t>
            </a:r>
            <a:r>
              <a:rPr lang="en-US" dirty="0">
                <a:solidFill>
                  <a:schemeClr val="accent2"/>
                </a:solidFill>
              </a:rPr>
              <a:t>Various industries, small to large organizations. Improve well-being and retention 								through  effective  burnout prevention and management.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HUMAN RESOURCE PROFESSIONALS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C0C0C"/>
                </a:solidFill>
              </a:rPr>
              <a:t>Characteristics &amp; Benefits</a:t>
            </a:r>
            <a:r>
              <a:rPr lang="en-US" dirty="0">
                <a:solidFill>
                  <a:srgbClr val="0C0C0C"/>
                </a:solidFill>
              </a:rPr>
              <a:t>: 		</a:t>
            </a:r>
            <a:r>
              <a:rPr lang="en-US" dirty="0">
                <a:solidFill>
                  <a:schemeClr val="accent2"/>
                </a:solidFill>
              </a:rPr>
              <a:t>HR managers, professionals, practitioners. Access tools and resources for 										measuring and addressing burnout effectively.</a:t>
            </a:r>
          </a:p>
          <a:p>
            <a:r>
              <a:rPr lang="en-IN" sz="2400" dirty="0"/>
              <a:t>MANAGERS/SUPERVISORS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C0C0C"/>
                </a:solidFill>
              </a:rPr>
              <a:t>Characteristics &amp; Benefits</a:t>
            </a:r>
            <a:r>
              <a:rPr lang="en-US" dirty="0">
                <a:solidFill>
                  <a:srgbClr val="0C0C0C"/>
                </a:solidFill>
              </a:rPr>
              <a:t>: 		</a:t>
            </a:r>
            <a:r>
              <a:rPr lang="en-US" dirty="0">
                <a:solidFill>
                  <a:schemeClr val="accent2"/>
                </a:solidFill>
              </a:rPr>
              <a:t>Team leaders, supervisors, managers. Implement interventions for positive work 								environments and work-life balance.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EMPLOYEES/WORKERS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C0C0C"/>
                </a:solidFill>
              </a:rPr>
              <a:t>Characteristics &amp; Benefits</a:t>
            </a:r>
            <a:r>
              <a:rPr lang="en-US" dirty="0">
                <a:solidFill>
                  <a:srgbClr val="0C0C0C"/>
                </a:solidFill>
              </a:rPr>
              <a:t>: 		</a:t>
            </a:r>
            <a:r>
              <a:rPr lang="en-US" dirty="0">
                <a:solidFill>
                  <a:schemeClr val="accent2"/>
                </a:solidFill>
              </a:rPr>
              <a:t>All employees across industries. Gain support to manage burnout and improve 									well-being.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SOLUTION AND IT’S VALUE PROPOSITION</a:t>
            </a:r>
            <a:endParaRPr lang="en-IN" dirty="0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474865" y="1818979"/>
            <a:ext cx="11263479" cy="4645616"/>
          </a:xfrm>
        </p:spPr>
        <p:txBody>
          <a:bodyPr>
            <a:normAutofit/>
          </a:bodyPr>
          <a:lstStyle/>
          <a:p>
            <a:r>
              <a:rPr lang="en-US" sz="2400" dirty="0"/>
              <a:t>This project provides comprehensive analysis, actionable insights, and tailored interventions to organizations, HR professionals, and managers. We contribute to research, offer training, and promote a culture of well-being, resulting in improved employee well-being, productivity, and organizational performance.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2097154" name="Google Shape;159;p18" descr="kk.jpe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658140" y="3420797"/>
            <a:ext cx="6687879" cy="314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CUSTOMIZE THE PROJECT &amp; MAKE IT YOUR OWN</a:t>
            </a:r>
            <a:endParaRPr lang="en-IN" dirty="0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489752" y="1951896"/>
            <a:ext cx="11260288" cy="4787232"/>
          </a:xfrm>
        </p:spPr>
        <p:txBody>
          <a:bodyPr/>
          <a:lstStyle/>
          <a:p>
            <a:r>
              <a:rPr lang="en-US" sz="1800" dirty="0"/>
              <a:t>STEP 4:</a:t>
            </a:r>
            <a:r>
              <a:rPr lang="en-US" sz="1800" b="1" dirty="0"/>
              <a:t> Linear </a:t>
            </a:r>
            <a:r>
              <a:rPr lang="en-US" sz="1800" b="1" dirty="0" err="1"/>
              <a:t>Regression:</a:t>
            </a:r>
            <a:r>
              <a:rPr lang="en-US" sz="1800" dirty="0" err="1"/>
              <a:t>I</a:t>
            </a:r>
            <a:r>
              <a:rPr lang="en-US" sz="1800" b="1" dirty="0"/>
              <a:t> </a:t>
            </a:r>
            <a:r>
              <a:rPr lang="en-US" sz="1800" dirty="0"/>
              <a:t>implement advanced linear regression models customized to address the unique factors and variables present in the </a:t>
            </a:r>
            <a:r>
              <a:rPr lang="en-US" sz="1800" dirty="0" err="1"/>
              <a:t>Edunet</a:t>
            </a:r>
            <a:r>
              <a:rPr lang="en-US" sz="1800" dirty="0"/>
              <a:t> dataset.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9716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04" y="2402014"/>
            <a:ext cx="7921752" cy="43371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480608" y="1915320"/>
            <a:ext cx="11251144" cy="4805520"/>
          </a:xfrm>
        </p:spPr>
        <p:txBody>
          <a:bodyPr/>
          <a:lstStyle/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1. Maslach Burnout Inventory (MBI)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2. Job Demands-Resources (JD-R) Model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3. Effort-Reward Imbalance (ERI) Model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4. Job Crafting Framework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5. Self-Determination Theory (SDT)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97165" name="Google Shape;203;p24" descr="modeling.jpe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266950" y="4005072"/>
            <a:ext cx="7867340" cy="272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480608" y="1951896"/>
            <a:ext cx="11232856" cy="4768944"/>
          </a:xfrm>
        </p:spPr>
        <p:txBody>
          <a:bodyPr/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lang="en-US" sz="2400" b="1" dirty="0"/>
              <a:t>Outcomes of the Project</a:t>
            </a:r>
            <a:endParaRPr lang="en-US" dirty="0"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1800" dirty="0">
                <a:solidFill>
                  <a:srgbClr val="0C0C0C"/>
                </a:solidFill>
              </a:rPr>
              <a:t>Comprehensive Understanding</a:t>
            </a:r>
            <a:endParaRPr lang="en-US" dirty="0"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1800" dirty="0">
                <a:solidFill>
                  <a:srgbClr val="0C0C0C"/>
                </a:solidFill>
              </a:rPr>
              <a:t> Burnout Prevention Strategies</a:t>
            </a:r>
            <a:endParaRPr lang="en-US" dirty="0"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1800" dirty="0">
                <a:solidFill>
                  <a:srgbClr val="0C0C0C"/>
                </a:solidFill>
              </a:rPr>
              <a:t>Research Contribution</a:t>
            </a:r>
            <a:endParaRPr lang="en-US" sz="2400" b="1" dirty="0">
              <a:solidFill>
                <a:srgbClr val="0C0C0C"/>
              </a:solidFill>
            </a:endParaRPr>
          </a:p>
          <a:p>
            <a:pPr marL="306000" lvl="0" indent="-30600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400" b="1" dirty="0">
                <a:solidFill>
                  <a:srgbClr val="0C0C0C"/>
                </a:solidFill>
              </a:rPr>
              <a:t>Success of the Project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1800" dirty="0">
                <a:solidFill>
                  <a:srgbClr val="0C0C0C"/>
                </a:solidFill>
              </a:rPr>
              <a:t> Improved Employee Well-being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1800" dirty="0">
                <a:solidFill>
                  <a:srgbClr val="0C0C0C"/>
                </a:solidFill>
              </a:rPr>
              <a:t>Enhanced Organizational Performance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1800" dirty="0">
                <a:solidFill>
                  <a:srgbClr val="0C0C0C"/>
                </a:solidFill>
              </a:rPr>
              <a:t>Positive Stakeholder Feedback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1800" dirty="0">
                <a:solidFill>
                  <a:srgbClr val="0C0C0C"/>
                </a:solidFill>
              </a:rPr>
              <a:t>Sustainability and Long-Term Impact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lang="en-US" dirty="0">
              <a:solidFill>
                <a:srgbClr val="0C0C0C"/>
              </a:solidFill>
            </a:endParaRPr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lang="en-US" sz="1800" dirty="0">
              <a:solidFill>
                <a:srgbClr val="0C0C0C"/>
              </a:solidFill>
            </a:endParaRPr>
          </a:p>
        </p:txBody>
      </p:sp>
      <p:pic>
        <p:nvPicPr>
          <p:cNvPr id="2097166" name="Google Shape;210;p25" descr="burnout.pn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15153"/>
          <a:stretch>
            <a:fillRect/>
          </a:stretch>
        </p:blipFill>
        <p:spPr>
          <a:xfrm>
            <a:off x="4436541" y="1951896"/>
            <a:ext cx="7368058" cy="462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726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STUDENT DETAILS</vt:lpstr>
      <vt:lpstr>PROJECT TITLE AND PROBLEM STATEMENT</vt:lpstr>
      <vt:lpstr>agenda</vt:lpstr>
      <vt:lpstr>PROJECT OVERVIEW</vt:lpstr>
      <vt:lpstr>Who are the end users of this project?</vt:lpstr>
      <vt:lpstr>YOUR SOLUTION AND IT’S VALUE PROPOSITION</vt:lpstr>
      <vt:lpstr>HOW DID YOU CUSTOMIZE THE PROJECT &amp;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</dc:title>
  <dc:creator>SH_ 37</dc:creator>
  <cp:lastModifiedBy>AMALAPURAPU</cp:lastModifiedBy>
  <cp:revision>2</cp:revision>
  <dcterms:created xsi:type="dcterms:W3CDTF">2023-07-14T20:08:01Z</dcterms:created>
  <dcterms:modified xsi:type="dcterms:W3CDTF">2023-07-23T08:52:32Z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7f5bb54406e9439d977ecc1c93570ae2</vt:lpwstr>
  </property>
</Properties>
</file>