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82B9-EFBE-869D-3E1F-5C37E06A80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Education in India: Predicting Literacy Rates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4B8DCB-479D-DCB6-46AE-CEE4825A5B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3848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Leveraging District &amp; State-level Education Data for Social Impact</a:t>
            </a:r>
          </a:p>
          <a:p>
            <a:endParaRPr lang="en-US" dirty="0"/>
          </a:p>
          <a:p>
            <a:r>
              <a:rPr lang="en-US" dirty="0"/>
              <a:t>Made By :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Swaroop Sandanshive</a:t>
            </a:r>
          </a:p>
        </p:txBody>
      </p:sp>
    </p:spTree>
    <p:extLst>
      <p:ext uri="{BB962C8B-B14F-4D97-AF65-F5344CB8AC3E}">
        <p14:creationId xmlns:p14="http://schemas.microsoft.com/office/powerpoint/2010/main" val="36246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0D9D4-068E-9A67-A2EE-B3F9D4111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4739" y="2768600"/>
            <a:ext cx="2742522" cy="1320800"/>
          </a:xfrm>
        </p:spPr>
        <p:txBody>
          <a:bodyPr/>
          <a:lstStyle/>
          <a:p>
            <a:r>
              <a:rPr lang="en-IN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887214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5E4E0-AB4A-BD3F-A824-E7337539A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51104"/>
          </a:xfrm>
        </p:spPr>
        <p:txBody>
          <a:bodyPr>
            <a:normAutofit fontScale="90000"/>
          </a:bodyPr>
          <a:lstStyle/>
          <a:p>
            <a:r>
              <a:rPr lang="en-IN" dirty="0"/>
              <a:t>Problem Statement 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8A748-D403-438E-764B-77D6DE6344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166" y="1569494"/>
            <a:ext cx="8596668" cy="4678906"/>
          </a:xfrm>
        </p:spPr>
        <p:txBody>
          <a:bodyPr>
            <a:normAutofit lnSpcReduction="10000"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Problem Statement: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Education plays a crucial role in economic development, public health, and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social progress. Literacy rates in India vary significantly, making it essential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to analyze and predict literacy levels for targeted interventions.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Objectives: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Explore and understand literacy-related datasets.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Build a predictive model to estimate literacy rates.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Identify key factors affecting literacy rates.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Provide insights for policy-making.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Constraints: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Analysis is limited to the provided dataset only.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2614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D93B-BB32-AEB1-7101-B4CF5273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Overview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2B1BA-0095-31E0-2C3E-29B3344AA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Dataset Description: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District-wise and state-wise literacy rates.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Features include total population, urban/rural population, gender-wise literacy rates.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Preprocessing Steps: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Handling missing values using median/mode imputation.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engineering: Creating rural population percentage.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Scaling: Applying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MinMaxScaler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for Random Forest Model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191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BC9B-7214-6D7F-B5CE-CE61EBB99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Exploratory Data Analysis (EDA)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04412-802E-E62B-A2EE-47C464140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Key Insights: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Distribution of literacy rates across states.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Differences between urban and rural literacy levels.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No of Rural and Government Schools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Calibri"/>
              </a:rPr>
              <a:t> No of Boys and Girls Schools </a:t>
            </a:r>
            <a:r>
              <a:rPr lang="en-US" sz="2000" dirty="0" err="1">
                <a:solidFill>
                  <a:prstClr val="black"/>
                </a:solidFill>
                <a:latin typeface="Calibri"/>
              </a:rPr>
              <a:t>etc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1136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4EEE-DEDF-4A52-B011-4795CA4E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 &amp; Model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0499-2C4A-7C11-BF4E-740E19056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Engineering: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Created rural population percentage.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dentified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correlations between features.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Model Setup: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Predictive Model: Regression (e.g.,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XGRegression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RandomForestRegressor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Train-Test Split: 80-20.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Evaluation Metrics: R-squared, MAE, RMSE.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448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F3836-CBA6-856A-CD60-D0F50A32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Performance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3A76-6425-B528-9AFE-9D201E6C6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Performance Metrics: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Accuracy: 98% on literacy overall </a:t>
            </a:r>
            <a:r>
              <a:rPr lang="en-IN" sz="2000" dirty="0">
                <a:solidFill>
                  <a:prstClr val="black"/>
                </a:solidFill>
                <a:latin typeface="Calibri"/>
              </a:rPr>
              <a:t>on test dataset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Additional Metrics: RMSE, MAE.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Evaluation Techniques: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Train-Test Split..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Feature importance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8010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D4CF3-DEC5-1891-B8D1-B981FC7B8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Insights for Social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6F808-980C-1154-9B31-3AC8E7CE7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Link to Global Challenges: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Literacy is key to economic development, healthcare, and gender equality.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Policy Recommendations: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Address low literacy states.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Improve rural education infrastructure.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Focus on closing gender literacy gaps.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31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B104A-AA20-C152-5B9B-2EC41D174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Limitations &amp;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7E378-CB24-9B64-B694-1DA182D6F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Limitations: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Limited socio-economic context in the dataset.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Potential biases due to missing data.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IN" sz="2000" dirty="0">
                <a:solidFill>
                  <a:prstClr val="black"/>
                </a:solidFill>
                <a:latin typeface="Calibri"/>
              </a:rPr>
              <a:t>This dataset does not account features like </a:t>
            </a:r>
            <a:r>
              <a:rPr lang="en-US" sz="2000" dirty="0"/>
              <a:t>income levels or health indicators,</a:t>
            </a:r>
            <a:r>
              <a:rPr lang="en-IN" sz="2000" dirty="0"/>
              <a:t> educational infrastructure impacts literacy.</a:t>
            </a: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Future Work: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Integrate additional datasets (Income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Distribution,More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Facilities,Scholarships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Develop interactive dashboards for real-time monitoring.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7173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02B5-B084-F380-C1F8-EF522DD9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&amp; 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EC31A-347F-6864-10A1-B32705DD6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Summary: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Analyzed state and district-level education data.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Built a predictive model for literacy rates.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Identified dropout rate achieving 100% accuracy on train and 82% on test data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to Action: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Policymakers can leverage these insights for better education planning.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6167122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72</TotalTime>
  <Words>444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Trebuchet MS</vt:lpstr>
      <vt:lpstr>Wingdings 3</vt:lpstr>
      <vt:lpstr>Facet</vt:lpstr>
      <vt:lpstr>Analyzing Education in India: Predicting Literacy Rates</vt:lpstr>
      <vt:lpstr>Problem Statement &amp; Objectives</vt:lpstr>
      <vt:lpstr>Data Overview &amp; Preprocessing</vt:lpstr>
      <vt:lpstr>Exploratory Data Analysis (EDA)</vt:lpstr>
      <vt:lpstr>Feature Engineering &amp; Model Setup</vt:lpstr>
      <vt:lpstr>Model Performance &amp; Evaluation</vt:lpstr>
      <vt:lpstr>Insights for Social Impact</vt:lpstr>
      <vt:lpstr>Limitations &amp; Future Work</vt:lpstr>
      <vt:lpstr>Conclusion &amp; Key Takeaways</vt:lpstr>
      <vt:lpstr>Thank You!!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Swaroop Sandanshive</dc:creator>
  <cp:lastModifiedBy>Swaroop Sandanshive</cp:lastModifiedBy>
  <cp:revision>1</cp:revision>
  <dcterms:created xsi:type="dcterms:W3CDTF">2025-04-03T15:43:47Z</dcterms:created>
  <dcterms:modified xsi:type="dcterms:W3CDTF">2025-04-03T16:55:56Z</dcterms:modified>
</cp:coreProperties>
</file>