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748ae94d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748ae94d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748ae94d0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748ae94d0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748ae94d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748ae94d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748ae94d0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748ae94d0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748ae94d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748ae94d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48ae94d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748ae94d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748ae94d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748ae94d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748ae94d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748ae94d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3755d41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3755d41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3755d41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3755d41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748ae94d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748ae94d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3755d41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3755d41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3755d41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3755d41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3755d41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3755d41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3755d41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3755d41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748ae94d0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748ae94d0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748ae94d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748ae94d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3755d41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3755d41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48ae94d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48ae94d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748ae94d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748ae94d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748ae94d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748ae94d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748ae94d0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748ae94d0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GenAI Hackathon APAC Edition - Event Summary &amp; Outcomes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Comprehensive 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2nd Place: Farmer Messaging Service</a:t>
            </a:r>
            <a:endParaRPr/>
          </a:p>
        </p:txBody>
      </p:sp>
      <p:sp>
        <p:nvSpPr>
          <p:cNvPr id="112" name="Google Shape;112;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SzPts val="2000"/>
              <a:buFont typeface="Arial"/>
              <a:buChar char="●"/>
            </a:pPr>
            <a:r>
              <a:rPr b="1" lang="en" sz="2000">
                <a:latin typeface="Arial"/>
                <a:ea typeface="Arial"/>
                <a:cs typeface="Arial"/>
                <a:sym typeface="Arial"/>
              </a:rPr>
              <a:t>Description</a:t>
            </a:r>
            <a:r>
              <a:rPr lang="en" sz="2000">
                <a:latin typeface="Arial"/>
                <a:ea typeface="Arial"/>
                <a:cs typeface="Arial"/>
                <a:sym typeface="Arial"/>
              </a:rPr>
              <a:t>: Developed by students from De La Salle University, this SMS-based service provides critical information to farmers.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Solution</a:t>
            </a:r>
            <a:r>
              <a:rPr lang="en" sz="2000">
                <a:latin typeface="Arial"/>
                <a:ea typeface="Arial"/>
                <a:cs typeface="Arial"/>
                <a:sym typeface="Arial"/>
              </a:rPr>
              <a:t>: The platform uses AI to deliver updates on weather, crop prices, and pest control directly via SMS, making it accessible even to those with limited internet access.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Impact</a:t>
            </a:r>
            <a:r>
              <a:rPr lang="en" sz="2000">
                <a:latin typeface="Arial"/>
                <a:ea typeface="Arial"/>
                <a:cs typeface="Arial"/>
                <a:sym typeface="Arial"/>
              </a:rPr>
              <a:t>: This project addresses agricultural challenges by helping farmers make informed decisions, which could improve productivity and crop management.</a:t>
            </a:r>
            <a:endParaRPr sz="2000">
              <a:latin typeface="Arial"/>
              <a:ea typeface="Arial"/>
              <a:cs typeface="Arial"/>
              <a:sym typeface="Arial"/>
            </a:endParaRPr>
          </a:p>
          <a:p>
            <a:pPr indent="0" lvl="0" marL="0" rtl="0" algn="l">
              <a:spcBef>
                <a:spcPts val="1200"/>
              </a:spcBef>
              <a:spcAft>
                <a:spcPts val="1200"/>
              </a:spcAft>
              <a:buNone/>
            </a:pPr>
            <a:r>
              <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3rd Place: Educational Exercise Generator</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latin typeface="Arial"/>
                <a:ea typeface="Arial"/>
                <a:cs typeface="Arial"/>
                <a:sym typeface="Arial"/>
              </a:rPr>
              <a:t>Description</a:t>
            </a:r>
            <a:r>
              <a:rPr lang="en" sz="2000">
                <a:latin typeface="Arial"/>
                <a:ea typeface="Arial"/>
                <a:cs typeface="Arial"/>
                <a:sym typeface="Arial"/>
              </a:rPr>
              <a:t>: Created by University of the Philippines-Diliman students, this application generates exercises for students and teachers.</a:t>
            </a:r>
            <a:endParaRPr sz="2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2000">
                <a:latin typeface="Arial"/>
                <a:ea typeface="Arial"/>
                <a:cs typeface="Arial"/>
                <a:sym typeface="Arial"/>
              </a:rPr>
              <a:t>Solution</a:t>
            </a:r>
            <a:r>
              <a:rPr lang="en" sz="2000">
                <a:latin typeface="Arial"/>
                <a:ea typeface="Arial"/>
                <a:cs typeface="Arial"/>
                <a:sym typeface="Arial"/>
              </a:rPr>
              <a:t>: This AI-driven tool assists in creating personalized exercises, allowing educators to tailor learning materials for individual needs.</a:t>
            </a:r>
            <a:endParaRPr sz="2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2000">
                <a:latin typeface="Arial"/>
                <a:ea typeface="Arial"/>
                <a:cs typeface="Arial"/>
                <a:sym typeface="Arial"/>
              </a:rPr>
              <a:t>Impact</a:t>
            </a:r>
            <a:r>
              <a:rPr lang="en" sz="2000">
                <a:latin typeface="Arial"/>
                <a:ea typeface="Arial"/>
                <a:cs typeface="Arial"/>
                <a:sym typeface="Arial"/>
              </a:rPr>
              <a:t>: The tool supports educators in enhancing student engagement, making it especially useful for remote or blended learning environments.</a:t>
            </a:r>
            <a:endParaRPr sz="2000">
              <a:latin typeface="Arial"/>
              <a:ea typeface="Arial"/>
              <a:cs typeface="Arial"/>
              <a:sym typeface="Arial"/>
            </a:endParaRPr>
          </a:p>
          <a:p>
            <a:pPr indent="0" lvl="0" marL="0" rtl="0" algn="l">
              <a:spcBef>
                <a:spcPts val="1200"/>
              </a:spcBef>
              <a:spcAft>
                <a:spcPts val="1200"/>
              </a:spcAft>
              <a:buNone/>
            </a:pPr>
            <a:r>
              <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judging criteria for the GenAI Hackathon APAC Edition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judging criteria for the GenAI Hackathon APAC Edition are based on several key factors:</a:t>
            </a:r>
            <a:endParaRPr/>
          </a:p>
        </p:txBody>
      </p:sp>
      <p:sp>
        <p:nvSpPr>
          <p:cNvPr id="129" name="Google Shape;129;p25"/>
          <p:cNvSpPr txBox="1"/>
          <p:nvPr>
            <p:ph idx="1" type="body"/>
          </p:nvPr>
        </p:nvSpPr>
        <p:spPr>
          <a:xfrm>
            <a:off x="311700" y="1408525"/>
            <a:ext cx="8520600" cy="31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Innovation</a:t>
            </a:r>
            <a:r>
              <a:rPr lang="en" sz="1600">
                <a:latin typeface="Arial"/>
                <a:ea typeface="Arial"/>
                <a:cs typeface="Arial"/>
                <a:sym typeface="Arial"/>
              </a:rPr>
              <a:t>: Emphasis is placed on the originality and creativity of the AI solution, including novel approaches to generative AI.</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Functionality</a:t>
            </a:r>
            <a:r>
              <a:rPr lang="en" sz="1600">
                <a:latin typeface="Arial"/>
                <a:ea typeface="Arial"/>
                <a:cs typeface="Arial"/>
                <a:sym typeface="Arial"/>
              </a:rPr>
              <a:t>: The project is evaluated on practical implementation, including whether it has a working prototype that effectively showcases the solution.</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Impact</a:t>
            </a:r>
            <a:r>
              <a:rPr lang="en" sz="1600">
                <a:latin typeface="Arial"/>
                <a:ea typeface="Arial"/>
                <a:cs typeface="Arial"/>
                <a:sym typeface="Arial"/>
              </a:rPr>
              <a:t>: Judges consider the real-world applications and societal benefits, looking at the potential for the project to make a meaningful difference in relevant industries or communities.</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Scalability</a:t>
            </a:r>
            <a:r>
              <a:rPr lang="en" sz="1600">
                <a:latin typeface="Arial"/>
                <a:ea typeface="Arial"/>
                <a:cs typeface="Arial"/>
                <a:sym typeface="Arial"/>
              </a:rPr>
              <a:t>: This criterion assesses the ability of the solution to expand and adapt to larger, more complex systems or to serve a wider audience.</a:t>
            </a:r>
            <a:endParaRPr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Key learnings and Insights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Learning and Insights </a:t>
            </a:r>
            <a:endParaRPr/>
          </a:p>
        </p:txBody>
      </p:sp>
      <p:sp>
        <p:nvSpPr>
          <p:cNvPr id="140" name="Google Shape;140;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AI Trends</a:t>
            </a:r>
            <a:r>
              <a:rPr lang="en" sz="1600">
                <a:latin typeface="Arial"/>
                <a:ea typeface="Arial"/>
                <a:cs typeface="Arial"/>
                <a:sym typeface="Arial"/>
              </a:rPr>
              <a:t>: There is a growing interest in leveraging Generative AI across industries, from content creation to complex business applications. This hackathon highlighted how generative models are revolutionizing fields like healthcare, finance, and sustainability by creating solutions that go beyond traditional data analysis.</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Collaborative Spirit</a:t>
            </a:r>
            <a:r>
              <a:rPr lang="en" sz="1600">
                <a:latin typeface="Arial"/>
                <a:ea typeface="Arial"/>
                <a:cs typeface="Arial"/>
                <a:sym typeface="Arial"/>
              </a:rPr>
              <a:t>: The event fostered a strong sense of teamwork and collaboration among participants. The mentorship component, featuring experts and industry leaders, allowed participants to gain valuable guidance and feedback, which underscored the importance of sharing knowledge and working together in AI innovation.</a:t>
            </a:r>
            <a:endParaRPr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learning and Insights</a:t>
            </a:r>
            <a:endParaRPr/>
          </a:p>
        </p:txBody>
      </p:sp>
      <p:sp>
        <p:nvSpPr>
          <p:cNvPr id="146" name="Google Shape;146;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Challenges Faced</a:t>
            </a:r>
            <a:r>
              <a:rPr lang="en">
                <a:latin typeface="Arial"/>
                <a:ea typeface="Arial"/>
                <a:cs typeface="Arial"/>
                <a:sym typeface="Arial"/>
              </a:rPr>
              <a:t>: Participants faced common hackathon challenges, such as technical issues, time constraints, and resource limitations. These obstacles tested their resilience and problem-solving abilities, demonstrating the necessity for adaptability and perseverance when tackling complex AI projects.</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latin typeface="Arial"/>
                <a:ea typeface="Arial"/>
                <a:cs typeface="Arial"/>
                <a:sym typeface="Arial"/>
              </a:rPr>
              <a:t>Future of AI</a:t>
            </a:r>
            <a:r>
              <a:rPr lang="en">
                <a:latin typeface="Arial"/>
                <a:ea typeface="Arial"/>
                <a:cs typeface="Arial"/>
                <a:sym typeface="Arial"/>
              </a:rPr>
              <a:t>: The hackathon illuminated the potential of AI in solving real-world problems, particularly through generative technology. As industries seek more efficient and automated solutions, AI holds promise for addressing complex societal challenges, thereby opening up opportunities for scalable and impactful innovations across various sectors.</a:t>
            </a:r>
            <a:endParaRPr>
              <a:latin typeface="Arial"/>
              <a:ea typeface="Arial"/>
              <a:cs typeface="Arial"/>
              <a:sym typeface="Arial"/>
            </a:endParaRPr>
          </a:p>
          <a:p>
            <a:pPr indent="0" lvl="0" marL="0" rtl="0" algn="l">
              <a:spcBef>
                <a:spcPts val="1200"/>
              </a:spcBef>
              <a:spcAft>
                <a:spcPts val="1200"/>
              </a:spcAft>
              <a:buNone/>
            </a:pPr>
            <a:r>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Feedback &amp; Testimonials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Arial"/>
                <a:ea typeface="Arial"/>
                <a:cs typeface="Arial"/>
                <a:sym typeface="Arial"/>
              </a:rPr>
              <a:t>Participant Feedback</a:t>
            </a:r>
            <a:endParaRPr sz="4700"/>
          </a:p>
        </p:txBody>
      </p:sp>
      <p:sp>
        <p:nvSpPr>
          <p:cNvPr id="157" name="Google Shape;15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t>"A great opportunity to learn and showcase AI skills!” Participants appreciated the platform's hands-on learning experience and opportunity to demonstrate their abilities in a real-world scenario.</a:t>
            </a:r>
            <a:endParaRPr sz="2100"/>
          </a:p>
          <a:p>
            <a:pPr indent="0" lvl="0" marL="0" rtl="0" algn="l">
              <a:spcBef>
                <a:spcPts val="1200"/>
              </a:spcBef>
              <a:spcAft>
                <a:spcPts val="0"/>
              </a:spcAft>
              <a:buClr>
                <a:schemeClr val="dk1"/>
              </a:buClr>
              <a:buSzPts val="1100"/>
              <a:buFont typeface="Arial"/>
              <a:buNone/>
            </a:pPr>
            <a:r>
              <a:rPr lang="en" sz="2100"/>
              <a:t>"The mentorship and collaboration were invaluable." Many found the guidance from industry experts crucial, enhancing their projects and providing insights into advanced AI applications.</a:t>
            </a:r>
            <a:endParaRPr sz="2100"/>
          </a:p>
          <a:p>
            <a:pPr indent="0" lvl="0" marL="0" rtl="0" algn="l">
              <a:spcBef>
                <a:spcPts val="1200"/>
              </a:spcBef>
              <a:spcAft>
                <a:spcPts val="1200"/>
              </a:spcAft>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Mentors' Feedback</a:t>
            </a:r>
            <a:endParaRPr sz="4600"/>
          </a:p>
        </p:txBody>
      </p:sp>
      <p:sp>
        <p:nvSpPr>
          <p:cNvPr id="163" name="Google Shape;163;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sz="2100"/>
              <a:t>"Impressive creativity and practical approaches from all participants." Mentors were struck by participants' innovative solutions and the practical applicability of their projects to address real-world challenges in areas like finance, manufacturing, and retail.</a:t>
            </a:r>
            <a:endParaRPr sz="2100"/>
          </a:p>
          <a:p>
            <a:pPr indent="0" lvl="0" marL="0" rtl="0" algn="l">
              <a:spcBef>
                <a:spcPts val="1200"/>
              </a:spcBef>
              <a:spcAft>
                <a:spcPts val="12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28580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GenAI Hackathon APAC Edition</a:t>
            </a:r>
            <a:endParaRPr/>
          </a:p>
        </p:txBody>
      </p:sp>
      <p:sp>
        <p:nvSpPr>
          <p:cNvPr id="66" name="Google Shape;66;p14"/>
          <p:cNvSpPr txBox="1"/>
          <p:nvPr>
            <p:ph idx="1" type="subTitle"/>
          </p:nvPr>
        </p:nvSpPr>
        <p:spPr>
          <a:xfrm>
            <a:off x="186375" y="148027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Details</a:t>
            </a:r>
            <a:endParaRPr/>
          </a:p>
        </p:txBody>
      </p:sp>
      <p:sp>
        <p:nvSpPr>
          <p:cNvPr id="67" name="Google Shape;67;p14"/>
          <p:cNvSpPr txBox="1"/>
          <p:nvPr>
            <p:ph idx="2" type="body"/>
          </p:nvPr>
        </p:nvSpPr>
        <p:spPr>
          <a:xfrm>
            <a:off x="62700" y="2203775"/>
            <a:ext cx="4509300" cy="269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Date</a:t>
            </a:r>
            <a:r>
              <a:rPr lang="en" sz="1100">
                <a:solidFill>
                  <a:srgbClr val="000000"/>
                </a:solidFill>
                <a:latin typeface="Arial"/>
                <a:ea typeface="Arial"/>
                <a:cs typeface="Arial"/>
                <a:sym typeface="Arial"/>
              </a:rPr>
              <a:t>: The event took place on 3 May 2</a:t>
            </a:r>
            <a:r>
              <a:rPr lang="en" sz="1100">
                <a:solidFill>
                  <a:srgbClr val="000000"/>
                </a:solidFill>
                <a:latin typeface="Arial"/>
                <a:ea typeface="Arial"/>
                <a:cs typeface="Arial"/>
                <a:sym typeface="Arial"/>
              </a:rPr>
              <a:t>024</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Location</a:t>
            </a:r>
            <a:r>
              <a:rPr lang="en" sz="1100">
                <a:solidFill>
                  <a:srgbClr val="000000"/>
                </a:solidFill>
                <a:latin typeface="Arial"/>
                <a:ea typeface="Arial"/>
                <a:cs typeface="Arial"/>
                <a:sym typeface="Arial"/>
              </a:rPr>
              <a:t>: Virtual</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Participants</a:t>
            </a:r>
            <a:r>
              <a:rPr lang="en" sz="1100">
                <a:solidFill>
                  <a:srgbClr val="000000"/>
                </a:solidFill>
                <a:latin typeface="Arial"/>
                <a:ea typeface="Arial"/>
                <a:cs typeface="Arial"/>
                <a:sym typeface="Arial"/>
              </a:rPr>
              <a:t>: Working </a:t>
            </a:r>
            <a:r>
              <a:rPr lang="en" sz="1100">
                <a:solidFill>
                  <a:srgbClr val="000000"/>
                </a:solidFill>
                <a:latin typeface="Arial"/>
                <a:ea typeface="Arial"/>
                <a:cs typeface="Arial"/>
                <a:sym typeface="Arial"/>
              </a:rPr>
              <a:t>Professionals</a:t>
            </a:r>
            <a:r>
              <a:rPr lang="en" sz="1100">
                <a:solidFill>
                  <a:srgbClr val="000000"/>
                </a:solidFill>
                <a:latin typeface="Arial"/>
                <a:ea typeface="Arial"/>
                <a:cs typeface="Arial"/>
                <a:sym typeface="Arial"/>
              </a:rPr>
              <a:t>, startups, Freelancers, </a:t>
            </a:r>
            <a:r>
              <a:rPr lang="en" sz="1100">
                <a:solidFill>
                  <a:srgbClr val="000000"/>
                </a:solidFill>
                <a:latin typeface="Arial"/>
                <a:ea typeface="Arial"/>
                <a:cs typeface="Arial"/>
                <a:sym typeface="Arial"/>
              </a:rPr>
              <a:t>Entrepreneurs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Objective</a:t>
            </a:r>
            <a:r>
              <a:rPr lang="en" sz="1100">
                <a:solidFill>
                  <a:srgbClr val="000000"/>
                </a:solidFill>
                <a:latin typeface="Arial"/>
                <a:ea typeface="Arial"/>
                <a:cs typeface="Arial"/>
                <a:sym typeface="Arial"/>
              </a:rPr>
              <a:t>: To foster collaboration in the AI field and create innovative solutions using Generative AI</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Arial"/>
                <a:ea typeface="Arial"/>
                <a:cs typeface="Arial"/>
                <a:sym typeface="Arial"/>
              </a:rPr>
              <a:t>Organizers' Remarks</a:t>
            </a:r>
            <a:endParaRPr sz="4400"/>
          </a:p>
        </p:txBody>
      </p:sp>
      <p:sp>
        <p:nvSpPr>
          <p:cNvPr id="169" name="Google Shape;169;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“We are excited to see these innovations move forward into real-world applications.” Organizers expressed enthusiasm about the hackathon’s success and the potential for many projects to evolve into impactful, deployable AI solutions that benefit society and industry alike.</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Closing Thoughts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Thoughts </a:t>
            </a:r>
            <a:endParaRPr b="1"/>
          </a:p>
        </p:txBody>
      </p:sp>
      <p:sp>
        <p:nvSpPr>
          <p:cNvPr id="180" name="Google Shape;180;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Acknowledgments</a:t>
            </a:r>
            <a:r>
              <a:rPr lang="en" sz="1600">
                <a:latin typeface="Arial"/>
                <a:ea typeface="Arial"/>
                <a:cs typeface="Arial"/>
                <a:sym typeface="Arial"/>
              </a:rPr>
              <a:t>: The event organizers express deep gratitude to all participants for their enthusiasm, to mentors for offering their valuable guidance, and to the judges for their insightful evaluations.</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Call to Action</a:t>
            </a:r>
            <a:r>
              <a:rPr lang="en" sz="1600">
                <a:latin typeface="Arial"/>
                <a:ea typeface="Arial"/>
                <a:cs typeface="Arial"/>
                <a:sym typeface="Arial"/>
              </a:rPr>
              <a:t>: Participants and AI enthusiasts are encouraged to continue their journey in AI innovation. Hack2skill and Google Cloud emphasize the importance of fostering creativity and teamwork in future projects and events.</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Next Steps</a:t>
            </a:r>
            <a:r>
              <a:rPr lang="en" sz="1600">
                <a:latin typeface="Arial"/>
                <a:ea typeface="Arial"/>
                <a:cs typeface="Arial"/>
                <a:sym typeface="Arial"/>
              </a:rPr>
              <a:t>: Looking ahead, Hack2skill plans to host more hackathons and collaborative AI events. Potential partnerships and upcoming events are in the pipeline to further support AI development in diverse fields across the APAC region, offering ongoing opportunities for collaboration and learning.</a:t>
            </a:r>
            <a:endParaRPr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480"/>
              <a:t>Thank you for your attention and participation in the GenAI Hackathon APAC Edition. Your enthusiasm, creativity, and commitment to innovation have been truly inspiring. The journey of exploring Generative AI together has been enriching, and we hope the connections and ideas fostered here will continue to grow and impact the future. Let’s continue to collaborate, innovate, and push the boundaries of AI. Feel free to reach out to stay connected, share ideas, or explore future opportunities. We look forward to seeing you at upcoming events, and wish you all success in your AI endeavors.</a:t>
            </a:r>
            <a:endParaRPr sz="1480"/>
          </a:p>
        </p:txBody>
      </p:sp>
      <p:sp>
        <p:nvSpPr>
          <p:cNvPr id="186" name="Google Shape;186;p35"/>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Event 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19150" y="845600"/>
            <a:ext cx="3709200" cy="91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Event Agenda</a:t>
            </a:r>
            <a:endParaRPr/>
          </a:p>
        </p:txBody>
      </p:sp>
      <p:sp>
        <p:nvSpPr>
          <p:cNvPr id="78" name="Google Shape;78;p16"/>
          <p:cNvSpPr txBox="1"/>
          <p:nvPr>
            <p:ph idx="1" type="body"/>
          </p:nvPr>
        </p:nvSpPr>
        <p:spPr>
          <a:xfrm>
            <a:off x="830700" y="1951150"/>
            <a:ext cx="6889200" cy="248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rgbClr val="000000"/>
                </a:solidFill>
                <a:latin typeface="Arial"/>
                <a:ea typeface="Arial"/>
                <a:cs typeface="Arial"/>
                <a:sym typeface="Arial"/>
              </a:rPr>
              <a:t>Opening Keynote: Introduction to Generative AI &amp; its Applications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Team Formation: Participants formed teams to work on hackathon challenges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Hackathon Sessions: Coding, Developing AI Models, and Problem Solving</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Mentorship and Collaboration: Access to industry experts for guidance</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Pitch Presentation: Teams presented their AI models and solutions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Judging and Evaluation: Criteria based on innovation, functionality, and impact</a:t>
            </a:r>
            <a:endParaRPr b="1" sz="1400">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solidFill>
                  <a:schemeClr val="dk1"/>
                </a:solidFill>
              </a:rPr>
              <a:t>Event Happened as follows</a:t>
            </a:r>
            <a:endParaRPr sz="3000">
              <a:solidFill>
                <a:schemeClr val="dk1"/>
              </a:solidFill>
            </a:endParaRPr>
          </a:p>
          <a:p>
            <a:pPr indent="0" lvl="0" marL="0" rtl="0" algn="l">
              <a:spcBef>
                <a:spcPts val="0"/>
              </a:spcBef>
              <a:spcAft>
                <a:spcPts val="0"/>
              </a:spcAft>
              <a:buNone/>
            </a:pPr>
            <a:r>
              <a:rPr lang="en"/>
              <a:t>Event happened as follows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a:t>
            </a:r>
            <a:r>
              <a:rPr lang="en"/>
              <a:t>Happened</a:t>
            </a:r>
            <a:r>
              <a:rPr lang="en"/>
              <a:t> as follows</a:t>
            </a:r>
            <a:endParaRPr/>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The event started with an opening keynote where experts discussed the fundamentals of Generative AI, its growing relevance, and real-world applications across various industries.</a:t>
            </a:r>
            <a:endParaRPr sz="1500"/>
          </a:p>
          <a:p>
            <a:pPr indent="0" lvl="0" marL="0" rtl="0" algn="l">
              <a:spcBef>
                <a:spcPts val="1200"/>
              </a:spcBef>
              <a:spcAft>
                <a:spcPts val="0"/>
              </a:spcAft>
              <a:buNone/>
            </a:pPr>
            <a:r>
              <a:rPr lang="en" sz="1500"/>
              <a:t>After the opening session, participants were divided into teams to collaborate and tackle AI-based challenges. Teams consisted of participants with diverse skill sets to encourage innovation and problem-solving.</a:t>
            </a:r>
            <a:endParaRPr sz="1500"/>
          </a:p>
          <a:p>
            <a:pPr indent="0" lvl="0" marL="0" rtl="0" algn="l">
              <a:spcBef>
                <a:spcPts val="1200"/>
              </a:spcBef>
              <a:spcAft>
                <a:spcPts val="0"/>
              </a:spcAft>
              <a:buNone/>
            </a:pPr>
            <a:r>
              <a:rPr lang="en" sz="1500"/>
              <a:t>During the hackathon, participants engaged in intense coding sessions, building and developing AI models to address specific challenges. The focus was on applying machine learning and AI to solve real-world problems.</a:t>
            </a:r>
            <a:endParaRPr sz="1500"/>
          </a:p>
          <a:p>
            <a:pPr indent="0" lvl="0" marL="0" rtl="0" algn="l">
              <a:spcBef>
                <a:spcPts val="1200"/>
              </a:spcBef>
              <a:spcAft>
                <a:spcPts val="1200"/>
              </a:spcAft>
              <a:buNone/>
            </a:pPr>
            <a:r>
              <a:rPr lang="en" sz="1500"/>
              <a:t>Throughout the hackathon, participants had access to industry mentors who provided guidance, feedback, and support in refining their solutions. This mentorship was key to enhancing the quality of the projects.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Event Happened as follows</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the end of the hackathon, each team presented their AI models and solutions to a panel of judges, explaining the technical aspects, innovation, and potential impact of their projects.</a:t>
            </a:r>
            <a:endParaRPr/>
          </a:p>
          <a:p>
            <a:pPr indent="0" lvl="0" marL="0" rtl="0" algn="l">
              <a:spcBef>
                <a:spcPts val="1200"/>
              </a:spcBef>
              <a:spcAft>
                <a:spcPts val="1200"/>
              </a:spcAft>
              <a:buNone/>
            </a:pPr>
            <a:r>
              <a:rPr lang="en"/>
              <a:t>The judging panel evaluated the projects based on three key criteria: innovation (how new and unique the solution was), functionality (how well the AI model worked), and impact (the potential effect the solution could have on the target industry or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Winning projects of the event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1st Place: </a:t>
            </a:r>
            <a:r>
              <a:rPr lang="en"/>
              <a:t>Intelliwave</a:t>
            </a:r>
            <a:r>
              <a:rPr lang="en"/>
              <a:t> Project</a:t>
            </a:r>
            <a:endParaRPr/>
          </a:p>
        </p:txBody>
      </p:sp>
      <p:sp>
        <p:nvSpPr>
          <p:cNvPr id="106" name="Google Shape;106;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Font typeface="Arial"/>
              <a:buChar char="●"/>
            </a:pPr>
            <a:r>
              <a:rPr b="1" lang="en">
                <a:latin typeface="Arial"/>
                <a:ea typeface="Arial"/>
                <a:cs typeface="Arial"/>
                <a:sym typeface="Arial"/>
              </a:rPr>
              <a:t>Description</a:t>
            </a:r>
            <a:r>
              <a:rPr lang="en">
                <a:latin typeface="Arial"/>
                <a:ea typeface="Arial"/>
                <a:cs typeface="Arial"/>
                <a:sym typeface="Arial"/>
              </a:rPr>
              <a:t>: Created by students from the University of the Philippines-Los Baños, this project is a comprehensive dashboard and chatbot designed for HR managers. It utilizes generative AI to streamline communication and insights within HR functions.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en">
                <a:latin typeface="Arial"/>
                <a:ea typeface="Arial"/>
                <a:cs typeface="Arial"/>
                <a:sym typeface="Arial"/>
              </a:rPr>
              <a:t>Solution</a:t>
            </a:r>
            <a:r>
              <a:rPr lang="en">
                <a:latin typeface="Arial"/>
                <a:ea typeface="Arial"/>
                <a:cs typeface="Arial"/>
                <a:sym typeface="Arial"/>
              </a:rPr>
              <a:t>: The tool enables HR professionals to handle various employee queries, monitor engagement, and improve internal communication efficiently through AI.</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en">
                <a:latin typeface="Arial"/>
                <a:ea typeface="Arial"/>
                <a:cs typeface="Arial"/>
                <a:sym typeface="Arial"/>
              </a:rPr>
              <a:t>Impact</a:t>
            </a:r>
            <a:r>
              <a:rPr lang="en">
                <a:latin typeface="Arial"/>
                <a:ea typeface="Arial"/>
                <a:cs typeface="Arial"/>
                <a:sym typeface="Arial"/>
              </a:rPr>
              <a:t>: This solution has the potential to optimize HR processes across industries, enhancing employee management and interaction with automation.</a:t>
            </a:r>
            <a:endParaRPr>
              <a:latin typeface="Arial"/>
              <a:ea typeface="Arial"/>
              <a:cs typeface="Arial"/>
              <a:sym typeface="Arial"/>
            </a:endParaRPr>
          </a:p>
          <a:p>
            <a:pPr indent="0" lvl="0" marL="0" rtl="0" algn="l">
              <a:spcBef>
                <a:spcPts val="1200"/>
              </a:spcBef>
              <a:spcAft>
                <a:spcPts val="1200"/>
              </a:spcAft>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