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57" r:id="rId3"/>
    <p:sldId id="259" r:id="rId4"/>
    <p:sldId id="258" r:id="rId5"/>
    <p:sldId id="261" r:id="rId6"/>
    <p:sldId id="262" r:id="rId7"/>
    <p:sldId id="263" r:id="rId8"/>
    <p:sldId id="264" r:id="rId9"/>
    <p:sldId id="265" r:id="rId10"/>
    <p:sldId id="268" r:id="rId11"/>
    <p:sldId id="269" r:id="rId12"/>
    <p:sldId id="266" r:id="rId13"/>
    <p:sldId id="267" r:id="rId14"/>
    <p:sldId id="273" r:id="rId15"/>
    <p:sldId id="270" r:id="rId16"/>
    <p:sldId id="272"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p:scale>
          <a:sx n="66" d="100"/>
          <a:sy n="66" d="100"/>
        </p:scale>
        <p:origin x="1350" y="49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13</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279C17B-301F-4715-A0CF-52E739C301D3}"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50612-B262-4201-A617-89FE72E8ABA6}"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A7B9C2-D594-4A43-A8AC-5B62D2C5EEE3}"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6AD-A337-4017-A5F0-C1C359322B27}"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2F52A6-410C-49F4-AD60-182F939C0AFF}"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D59212-D27A-4712-9597-7D4FC19B55A8}"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1D4D3-4910-4E4E-A6D5-6111F521AD9D}" type="datetime1">
              <a:rPr lang="en-US" smtClean="0"/>
              <a:t>2/26/2020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A98EAA-3F77-4BC7-97B5-911D93BE01E6}"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0E47C4-E456-4350-B14A-18E8DB940351}" type="datetime1">
              <a:rPr lang="en-US" smtClean="0"/>
              <a:t>2/26/2020</a:t>
            </a:fld>
            <a:endParaRPr lang="en-US"/>
          </a:p>
        </p:txBody>
      </p:sp>
      <p:sp>
        <p:nvSpPr>
          <p:cNvPr id="8" name="Footer Placeholder 7"/>
          <p:cNvSpPr>
            <a:spLocks noGrp="1"/>
          </p:cNvSpPr>
          <p:nvPr>
            <p:ph type="ftr" sz="quarter" idx="11"/>
          </p:nvPr>
        </p:nvSpPr>
        <p:spPr/>
        <p:txBody>
          <a:bodyPr/>
          <a:lstStyle/>
          <a:p>
            <a:r>
              <a:rPr lang="en-US" smtClean="0"/>
              <a:t>Building a website with Vuepress</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01C1D8-B99E-43F3-B80C-F06BE7A45E99}" type="datetime1">
              <a:rPr lang="en-US" smtClean="0"/>
              <a:t>2/26/2020</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8ED55-669F-4FCF-999B-8B051263C7B7}" type="datetime1">
              <a:rPr lang="en-US" smtClean="0"/>
              <a:t>2/26/2020</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D3A42-910E-40E2-B0C3-2652A925222A}" type="datetime1">
              <a:rPr lang="en-US" smtClean="0"/>
              <a:t>2/26/2020</a:t>
            </a:fld>
            <a:endParaRPr lang="en-US"/>
          </a:p>
        </p:txBody>
      </p:sp>
      <p:sp>
        <p:nvSpPr>
          <p:cNvPr id="6" name="Footer Placeholder 5"/>
          <p:cNvSpPr>
            <a:spLocks noGrp="1"/>
          </p:cNvSpPr>
          <p:nvPr>
            <p:ph type="ftr" sz="quarter" idx="11"/>
          </p:nvPr>
        </p:nvSpPr>
        <p:spPr/>
        <p:txBody>
          <a:bodyPr/>
          <a:lstStyle/>
          <a:p>
            <a:r>
              <a:rPr lang="en-US" smtClean="0"/>
              <a:t>Building a website with Vuepress</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26FB1F7-CCF4-4EDE-9E18-C2E5BF1CC400}" type="datetime1">
              <a:rPr lang="en-US" smtClean="0"/>
              <a:t>2/26/2020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Building a website with Vuepress</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5Kqyhu_eIcw" TargetMode="External"/><Relationship Id="rId2" Type="http://schemas.openxmlformats.org/officeDocument/2006/relationships/hyperlink" Target="https://vuepress.vuejs.or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Rajubn" TargetMode="External"/><Relationship Id="rId3" Type="http://schemas.openxmlformats.org/officeDocument/2006/relationships/image" Target="../media/image5.jpeg"/><Relationship Id="rId7" Type="http://schemas.openxmlformats.org/officeDocument/2006/relationships/hyperlink" Target="https://github.com/bharathkumar3355"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github.com/swaroopatirumalareddy" TargetMode="External"/><Relationship Id="rId5" Type="http://schemas.openxmlformats.org/officeDocument/2006/relationships/image" Target="../media/image7.jpeg"/><Relationship Id="rId10" Type="http://schemas.openxmlformats.org/officeDocument/2006/relationships/image" Target="../media/image8.jpg"/><Relationship Id="rId4" Type="http://schemas.openxmlformats.org/officeDocument/2006/relationships/image" Target="../media/image6.jpeg"/><Relationship Id="rId9" Type="http://schemas.openxmlformats.org/officeDocument/2006/relationships/hyperlink" Target="https://github.com/Rajshekar264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smtClean="0"/>
              <a:t>dir.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
        <p:nvSpPr>
          <p:cNvPr id="4" name="Slide Number Placeholder 3"/>
          <p:cNvSpPr>
            <a:spLocks noGrp="1"/>
          </p:cNvSpPr>
          <p:nvPr>
            <p:ph type="sldNum" sz="quarter" idx="12"/>
          </p:nvPr>
        </p:nvSpPr>
        <p:spPr/>
        <p:txBody>
          <a:bodyPr/>
          <a:lstStyle/>
          <a:p>
            <a:fld id="{B82CCC60-E8CD-4174-8B1A-7DF615B22EEF}"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38409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
        <p:nvSpPr>
          <p:cNvPr id="4" name="Slide Number Placeholder 3"/>
          <p:cNvSpPr>
            <a:spLocks noGrp="1"/>
          </p:cNvSpPr>
          <p:nvPr>
            <p:ph type="sldNum" sz="quarter" idx="12"/>
          </p:nvPr>
        </p:nvSpPr>
        <p:spPr/>
        <p:txBody>
          <a:bodyPr/>
          <a:lstStyle/>
          <a:p>
            <a:fld id="{B82CCC60-E8CD-4174-8B1A-7DF615B22EEF}"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226287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a:t>
            </a:r>
            <a:endParaRPr lang="en-US" dirty="0"/>
          </a:p>
        </p:txBody>
      </p:sp>
      <p:sp>
        <p:nvSpPr>
          <p:cNvPr id="3" name="Content Placeholder 2"/>
          <p:cNvSpPr>
            <a:spLocks noGrp="1"/>
          </p:cNvSpPr>
          <p:nvPr>
            <p:ph idx="1"/>
          </p:nvPr>
        </p:nvSpPr>
        <p:spPr/>
        <p:txBody>
          <a:bodyPr/>
          <a:lstStyle/>
          <a:p>
            <a:r>
              <a:rPr lang="en-US" dirty="0" smtClean="0"/>
              <a:t>NUXT</a:t>
            </a:r>
          </a:p>
          <a:p>
            <a:r>
              <a:rPr lang="en-US" dirty="0" smtClean="0"/>
              <a:t>HEXO</a:t>
            </a:r>
          </a:p>
          <a:p>
            <a:r>
              <a:rPr lang="en-US" dirty="0" err="1" smtClean="0"/>
              <a:t>Gitbook</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3678677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https://vuepress.vuejs.org</a:t>
            </a:r>
            <a:r>
              <a:rPr lang="en-US" dirty="0" smtClean="0">
                <a:hlinkClick r:id="rId2"/>
              </a:rPr>
              <a:t>/</a:t>
            </a:r>
            <a:endParaRPr lang="en-US" dirty="0" smtClean="0"/>
          </a:p>
          <a:p>
            <a:r>
              <a:rPr lang="en-US" dirty="0">
                <a:hlinkClick r:id="rId3"/>
              </a:rPr>
              <a:t>h</a:t>
            </a:r>
            <a:r>
              <a:rPr lang="en-US" dirty="0" smtClean="0">
                <a:hlinkClick r:id="rId3"/>
              </a:rPr>
              <a:t>ttps</a:t>
            </a:r>
            <a:r>
              <a:rPr lang="en-US" dirty="0">
                <a:hlinkClick r:id="rId3"/>
              </a:rPr>
              <a:t>://</a:t>
            </a:r>
            <a:r>
              <a:rPr lang="en-US" dirty="0" smtClean="0">
                <a:hlinkClick r:id="rId3"/>
              </a:rPr>
              <a:t>www.youtube.com/watch?v=5Kqyhu_eIcw</a:t>
            </a:r>
            <a:endParaRPr lang="en-US" dirty="0" smtClean="0"/>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20999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2815"/>
            <a:ext cx="8229600" cy="2290574"/>
          </a:xfrm>
        </p:spPr>
        <p:txBody>
          <a:bodyPr/>
          <a:lstStyle/>
          <a:p>
            <a:r>
              <a:rPr lang="en-US" dirty="0" smtClean="0">
                <a:solidFill>
                  <a:schemeClr val="bg1"/>
                </a:solidFill>
              </a:rPr>
              <a:t>ANY QUERIES ?</a:t>
            </a:r>
            <a:endParaRPr lang="en-US" dirty="0">
              <a:solidFill>
                <a:schemeClr val="bg1"/>
              </a:solidFill>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16</a:t>
            </a:fld>
            <a:endParaRPr lang="en-US"/>
          </a:p>
        </p:txBody>
      </p:sp>
      <p:sp>
        <p:nvSpPr>
          <p:cNvPr id="4" name="Footer Placeholder 3"/>
          <p:cNvSpPr>
            <a:spLocks noGrp="1"/>
          </p:cNvSpPr>
          <p:nvPr>
            <p:ph type="ftr" sz="quarter" idx="11"/>
          </p:nvPr>
        </p:nvSpPr>
        <p:spPr/>
        <p:txBody>
          <a:bodyPr/>
          <a:lstStyle/>
          <a:p>
            <a:r>
              <a:rPr lang="en-US" smtClean="0"/>
              <a:t>Building a website with Vuepress</a:t>
            </a:r>
            <a:endParaRPr lang="en-US"/>
          </a:p>
        </p:txBody>
      </p:sp>
    </p:spTree>
    <p:extLst>
      <p:ext uri="{BB962C8B-B14F-4D97-AF65-F5344CB8AC3E}">
        <p14:creationId xmlns:p14="http://schemas.microsoft.com/office/powerpoint/2010/main" val="278682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1" y="1613298"/>
            <a:ext cx="2892245" cy="646331"/>
          </a:xfrm>
          <a:prstGeom prst="rect">
            <a:avLst/>
          </a:prstGeom>
          <a:ln>
            <a:noFill/>
          </a:ln>
        </p:spPr>
        <p:txBody>
          <a:bodyPr wrap="square">
            <a:spAutoFit/>
          </a:bodyPr>
          <a:lstStyle/>
          <a:p>
            <a:r>
              <a:rPr lang="en-US" dirty="0" smtClean="0">
                <a:hlinkClick r:id="rId6"/>
              </a:rPr>
              <a:t>SWAROOPATIRUMALAREDDY</a:t>
            </a:r>
            <a:endParaRPr lang="en-US" dirty="0" smtClean="0">
              <a:hlinkClick r:id="rId6"/>
            </a:endParaRP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7"/>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8"/>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9"/>
              </a:rPr>
              <a:t>RAJASHEKAR GANDE</a:t>
            </a:r>
            <a:endParaRPr lang="en-US"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4397" y="128469"/>
            <a:ext cx="2077028" cy="1484829"/>
          </a:xfrm>
          <a:prstGeom prst="rect">
            <a:avLst/>
          </a:prstGeom>
        </p:spPr>
      </p:pic>
      <p:sp>
        <p:nvSpPr>
          <p:cNvPr id="3" name="Slide Number Placeholder 2"/>
          <p:cNvSpPr>
            <a:spLocks noGrp="1"/>
          </p:cNvSpPr>
          <p:nvPr>
            <p:ph type="sldNum" sz="quarter" idx="12"/>
          </p:nvPr>
        </p:nvSpPr>
        <p:spPr/>
        <p:txBody>
          <a:bodyPr/>
          <a:lstStyle/>
          <a:p>
            <a:fld id="{B82CCC60-E8CD-4174-8B1A-7DF615B22EEF}" type="slidenum">
              <a:rPr lang="en-US" smtClean="0"/>
              <a:pPr/>
              <a:t>2</a:t>
            </a:fld>
            <a:endParaRPr lang="en-US"/>
          </a:p>
        </p:txBody>
      </p:sp>
      <p:sp>
        <p:nvSpPr>
          <p:cNvPr id="8" name="Footer Placeholder 7"/>
          <p:cNvSpPr>
            <a:spLocks noGrp="1"/>
          </p:cNvSpPr>
          <p:nvPr>
            <p:ph type="ftr" sz="quarter" idx="11"/>
          </p:nvPr>
        </p:nvSpPr>
        <p:spPr/>
        <p:txBody>
          <a:bodyPr/>
          <a:lstStyle/>
          <a:p>
            <a:r>
              <a:rPr lang="en-US" smtClean="0"/>
              <a:t>Building a website with Vuepress</a:t>
            </a:r>
            <a:endParaRPr lang="en-US"/>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3</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has ability  </a:t>
            </a:r>
            <a:r>
              <a:rPr lang="en-US" dirty="0"/>
              <a:t>to use </a:t>
            </a:r>
            <a:r>
              <a:rPr lang="en-US" dirty="0" err="1"/>
              <a:t>Vue</a:t>
            </a:r>
            <a:r>
              <a:rPr lang="en-US" dirty="0"/>
              <a:t> </a:t>
            </a:r>
            <a:r>
              <a:rPr lang="en-US" dirty="0" smtClean="0"/>
              <a:t>components </a:t>
            </a:r>
            <a:r>
              <a:rPr lang="en-US" dirty="0"/>
              <a:t> inside your markdown.</a:t>
            </a:r>
          </a:p>
          <a:p>
            <a:pPr fontAlgn="base"/>
            <a:endParaRPr lang="en-US" dirty="0"/>
          </a:p>
          <a:p>
            <a:endParaRPr lang="en-US" dirty="0"/>
          </a:p>
        </p:txBody>
      </p:sp>
      <p:sp>
        <p:nvSpPr>
          <p:cNvPr id="2" name="Slide Number Placeholder 1"/>
          <p:cNvSpPr>
            <a:spLocks noGrp="1"/>
          </p:cNvSpPr>
          <p:nvPr>
            <p:ph type="sldNum" sz="quarter" idx="12"/>
          </p:nvPr>
        </p:nvSpPr>
        <p:spPr/>
        <p:txBody>
          <a:bodyPr/>
          <a:lstStyle/>
          <a:p>
            <a:fld id="{B82CCC60-E8CD-4174-8B1A-7DF615B22EEF}" type="slidenum">
              <a:rPr lang="en-US" smtClean="0"/>
              <a:pPr/>
              <a:t>4</a:t>
            </a:fld>
            <a:endParaRPr lang="en-US"/>
          </a:p>
        </p:txBody>
      </p:sp>
      <p:sp>
        <p:nvSpPr>
          <p:cNvPr id="3" name="Footer Placeholder 2"/>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
        <p:nvSpPr>
          <p:cNvPr id="4" name="Slide Number Placeholder 3"/>
          <p:cNvSpPr>
            <a:spLocks noGrp="1"/>
          </p:cNvSpPr>
          <p:nvPr>
            <p:ph type="sldNum" sz="quarter" idx="12"/>
          </p:nvPr>
        </p:nvSpPr>
        <p:spPr/>
        <p:txBody>
          <a:bodyPr/>
          <a:lstStyle/>
          <a:p>
            <a:fld id="{B82CCC60-E8CD-4174-8B1A-7DF615B22EEF}"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folder 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sub route.</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Building a website with Vuepress</a:t>
            </a:r>
            <a:endParaRPr lang="en-US" dirty="0"/>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On-screen Show (16:9)</PresentationFormat>
  <Paragraphs>112</Paragraphs>
  <Slides>16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Advantages  </vt:lpstr>
      <vt:lpstr>Disadvantages </vt:lpstr>
      <vt:lpstr>Why not….??</vt:lpstr>
      <vt:lpstr>RESOURCES</vt:lpstr>
      <vt:lpstr>ANY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2020-02-26T12:44:49Z</dcterms:modified>
</cp:coreProperties>
</file>