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71" r:id="rId14"/>
    <p:sldId id="272" r:id="rId15"/>
    <p:sldId id="273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Anton" panose="00000500000000000000" pitchFamily="2" charset="0"/>
      <p:regular r:id="rId20"/>
    </p:embeddedFont>
    <p:embeddedFont>
      <p:font typeface="Canva Sans Bold" panose="020B0604020202020204" charset="0"/>
      <p:regular r:id="rId21"/>
    </p:embeddedFont>
    <p:embeddedFont>
      <p:font typeface="Impact" panose="020B0806030902050204" pitchFamily="34" charset="0"/>
      <p:regular r:id="rId22"/>
    </p:embeddedFont>
    <p:embeddedFont>
      <p:font typeface="Poppins" panose="00000500000000000000" pitchFamily="2" charset="0"/>
      <p:regular r:id="rId23"/>
      <p:bold r:id="rId24"/>
    </p:embeddedFont>
    <p:embeddedFont>
      <p:font typeface="Poppins Bold" panose="00000800000000000000" pitchFamily="2" charset="0"/>
      <p:regular r:id="rId25"/>
      <p:bold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1118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366517">
            <a:off x="8172982" y="-1473762"/>
            <a:ext cx="12307770" cy="7200900"/>
          </a:xfrm>
          <a:custGeom>
            <a:avLst/>
            <a:gdLst/>
            <a:ahLst/>
            <a:cxnLst/>
            <a:rect l="l" t="t" r="r" b="b"/>
            <a:pathLst>
              <a:path w="12307770" h="7200900">
                <a:moveTo>
                  <a:pt x="0" y="0"/>
                </a:moveTo>
                <a:lnTo>
                  <a:pt x="12307770" y="0"/>
                </a:lnTo>
                <a:lnTo>
                  <a:pt x="12307770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1493551">
            <a:off x="-3091661" y="3509943"/>
            <a:ext cx="15325477" cy="8242765"/>
          </a:xfrm>
          <a:custGeom>
            <a:avLst/>
            <a:gdLst/>
            <a:ahLst/>
            <a:cxnLst/>
            <a:rect l="l" t="t" r="r" b="b"/>
            <a:pathLst>
              <a:path w="15325477" h="8242765">
                <a:moveTo>
                  <a:pt x="0" y="0"/>
                </a:moveTo>
                <a:lnTo>
                  <a:pt x="15325477" y="0"/>
                </a:lnTo>
                <a:lnTo>
                  <a:pt x="15325477" y="8242765"/>
                </a:lnTo>
                <a:lnTo>
                  <a:pt x="0" y="82427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4350042" y="349542"/>
            <a:ext cx="9587917" cy="9587917"/>
          </a:xfrm>
          <a:custGeom>
            <a:avLst/>
            <a:gdLst/>
            <a:ahLst/>
            <a:cxnLst/>
            <a:rect l="l" t="t" r="r" b="b"/>
            <a:pathLst>
              <a:path w="9587917" h="9587917">
                <a:moveTo>
                  <a:pt x="0" y="0"/>
                </a:moveTo>
                <a:lnTo>
                  <a:pt x="9587916" y="0"/>
                </a:lnTo>
                <a:lnTo>
                  <a:pt x="9587916" y="9587916"/>
                </a:lnTo>
                <a:lnTo>
                  <a:pt x="0" y="95879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3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984372" y="3380023"/>
            <a:ext cx="14319257" cy="25449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851"/>
              </a:lnSpc>
            </a:pPr>
            <a:r>
              <a:rPr lang="en-US" sz="14893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BStack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484950" y="6160443"/>
            <a:ext cx="9009747" cy="1200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36"/>
              </a:lnSpc>
            </a:pPr>
            <a:r>
              <a:rPr lang="en-US" sz="3200" spc="7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UNDER GUIDENCE OF MRS.VAISHALI SONAWANE MAM.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">
            <a:extLst>
              <a:ext uri="{FF2B5EF4-FFF2-40B4-BE49-F238E27FC236}">
                <a16:creationId xmlns:a16="http://schemas.microsoft.com/office/drawing/2014/main" id="{77F98F61-C4FF-CD10-28DB-C5E9D60B5308}"/>
              </a:ext>
            </a:extLst>
          </p:cNvPr>
          <p:cNvSpPr txBox="1"/>
          <p:nvPr/>
        </p:nvSpPr>
        <p:spPr>
          <a:xfrm>
            <a:off x="4898078" y="-22151"/>
            <a:ext cx="9351322" cy="8742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Defect identifier :- DEF_002</a:t>
            </a: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362D82A6-98C1-13CE-E716-79283AA2BF3B}"/>
              </a:ext>
            </a:extLst>
          </p:cNvPr>
          <p:cNvSpPr txBox="1"/>
          <p:nvPr/>
        </p:nvSpPr>
        <p:spPr>
          <a:xfrm>
            <a:off x="-838200" y="1681402"/>
            <a:ext cx="18973800" cy="10014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3950" lvl="1" indent="-311975" algn="ctr">
              <a:lnSpc>
                <a:spcPts val="4045"/>
              </a:lnSpc>
              <a:buFont typeface="Arial"/>
              <a:buChar char="•"/>
            </a:pPr>
            <a:r>
              <a:rPr lang="en-US" sz="288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DEFECT SUMMARY   : - </a:t>
            </a: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Expected result is  when we click on "Privacy Policy Read More" it need to navigate to the privacy policy page, but it is navigating to Homepage</a:t>
            </a:r>
            <a:r>
              <a:rPr lang="en-US" sz="2889" dirty="0">
                <a:solidFill>
                  <a:schemeClr val="bg1"/>
                </a:solidFill>
                <a:latin typeface="Poppins"/>
                <a:ea typeface="Poppins"/>
                <a:cs typeface="Poppins"/>
                <a:sym typeface="Poppins"/>
              </a:rPr>
              <a:t>       </a:t>
            </a:r>
          </a:p>
        </p:txBody>
      </p:sp>
      <p:sp>
        <p:nvSpPr>
          <p:cNvPr id="20" name="TextBox 4">
            <a:extLst>
              <a:ext uri="{FF2B5EF4-FFF2-40B4-BE49-F238E27FC236}">
                <a16:creationId xmlns:a16="http://schemas.microsoft.com/office/drawing/2014/main" id="{D00C7125-F596-0427-518F-9F19448A7362}"/>
              </a:ext>
            </a:extLst>
          </p:cNvPr>
          <p:cNvSpPr txBox="1"/>
          <p:nvPr/>
        </p:nvSpPr>
        <p:spPr>
          <a:xfrm>
            <a:off x="-304800" y="2671824"/>
            <a:ext cx="7467600" cy="488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3950" lvl="1" indent="-311975" algn="ctr">
              <a:lnSpc>
                <a:spcPts val="4045"/>
              </a:lnSpc>
              <a:buFont typeface="Arial"/>
              <a:buChar char="•"/>
            </a:pPr>
            <a:r>
              <a:rPr lang="en-US" sz="288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TEST ID                                 :- </a:t>
            </a:r>
            <a:r>
              <a:rPr lang="fr-FR" sz="288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TC_001</a:t>
            </a:r>
            <a:endParaRPr lang="en-US" sz="2889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" name="TextBox 5">
            <a:extLst>
              <a:ext uri="{FF2B5EF4-FFF2-40B4-BE49-F238E27FC236}">
                <a16:creationId xmlns:a16="http://schemas.microsoft.com/office/drawing/2014/main" id="{257BAB39-1C2C-F3C7-603B-5ED80ADDBC01}"/>
              </a:ext>
            </a:extLst>
          </p:cNvPr>
          <p:cNvSpPr txBox="1"/>
          <p:nvPr/>
        </p:nvSpPr>
        <p:spPr>
          <a:xfrm>
            <a:off x="-152400" y="3321015"/>
            <a:ext cx="9677400" cy="488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3950" lvl="1" indent="-311975" algn="ctr">
              <a:lnSpc>
                <a:spcPts val="4045"/>
              </a:lnSpc>
              <a:buFont typeface="Arial"/>
              <a:buChar char="•"/>
            </a:pPr>
            <a:r>
              <a:rPr lang="en-US" sz="288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TEST CASE NAME    :- Privacy_Policy_Read_More</a:t>
            </a:r>
          </a:p>
        </p:txBody>
      </p:sp>
      <p:sp>
        <p:nvSpPr>
          <p:cNvPr id="22" name="TextBox 6">
            <a:extLst>
              <a:ext uri="{FF2B5EF4-FFF2-40B4-BE49-F238E27FC236}">
                <a16:creationId xmlns:a16="http://schemas.microsoft.com/office/drawing/2014/main" id="{28777025-AA99-C56C-6878-2A5B91D64FAA}"/>
              </a:ext>
            </a:extLst>
          </p:cNvPr>
          <p:cNvSpPr txBox="1"/>
          <p:nvPr/>
        </p:nvSpPr>
        <p:spPr>
          <a:xfrm>
            <a:off x="-685800" y="4017643"/>
            <a:ext cx="13335000" cy="488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3950" lvl="1" indent="-311975" algn="ctr">
              <a:lnSpc>
                <a:spcPts val="4045"/>
              </a:lnSpc>
              <a:buFont typeface="Arial"/>
              <a:buChar char="•"/>
            </a:pPr>
            <a:r>
              <a:rPr lang="en-US" sz="288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MODULE NAME                   :- offers , privacy policy &amp; subscription</a:t>
            </a:r>
          </a:p>
        </p:txBody>
      </p:sp>
      <p:sp>
        <p:nvSpPr>
          <p:cNvPr id="23" name="TextBox 7">
            <a:extLst>
              <a:ext uri="{FF2B5EF4-FFF2-40B4-BE49-F238E27FC236}">
                <a16:creationId xmlns:a16="http://schemas.microsoft.com/office/drawing/2014/main" id="{B78E4AD6-D558-C06F-A7C5-E87E44C83443}"/>
              </a:ext>
            </a:extLst>
          </p:cNvPr>
          <p:cNvSpPr txBox="1"/>
          <p:nvPr/>
        </p:nvSpPr>
        <p:spPr>
          <a:xfrm>
            <a:off x="-152400" y="4627243"/>
            <a:ext cx="18288000" cy="10014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3950" lvl="1" indent="-311975" algn="ctr">
              <a:lnSpc>
                <a:spcPts val="4045"/>
              </a:lnSpc>
              <a:buFont typeface="Arial"/>
              <a:buChar char="•"/>
            </a:pPr>
            <a:r>
              <a:rPr lang="en-US" sz="288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REPRODUCIBLE :- when we click on "Privacy Policy Read More" it need to navigate to the privacy policy page   </a:t>
            </a:r>
          </a:p>
        </p:txBody>
      </p:sp>
      <p:sp>
        <p:nvSpPr>
          <p:cNvPr id="24" name="TextBox 8">
            <a:extLst>
              <a:ext uri="{FF2B5EF4-FFF2-40B4-BE49-F238E27FC236}">
                <a16:creationId xmlns:a16="http://schemas.microsoft.com/office/drawing/2014/main" id="{C4A640CE-47A2-1A90-426B-5822A5D0747D}"/>
              </a:ext>
            </a:extLst>
          </p:cNvPr>
          <p:cNvSpPr txBox="1"/>
          <p:nvPr/>
        </p:nvSpPr>
        <p:spPr>
          <a:xfrm>
            <a:off x="-228600" y="5645633"/>
            <a:ext cx="6858000" cy="488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3950" lvl="1" indent="-311975" algn="ctr">
              <a:lnSpc>
                <a:spcPts val="4045"/>
              </a:lnSpc>
              <a:buFont typeface="Arial"/>
              <a:buChar char="•"/>
            </a:pPr>
            <a:r>
              <a:rPr lang="en-US" sz="288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SEVERITY                            :-    HIGH</a:t>
            </a:r>
          </a:p>
        </p:txBody>
      </p:sp>
      <p:sp>
        <p:nvSpPr>
          <p:cNvPr id="25" name="TextBox 9">
            <a:extLst>
              <a:ext uri="{FF2B5EF4-FFF2-40B4-BE49-F238E27FC236}">
                <a16:creationId xmlns:a16="http://schemas.microsoft.com/office/drawing/2014/main" id="{FF3E8996-2BCE-1552-CC38-68600B2263F6}"/>
              </a:ext>
            </a:extLst>
          </p:cNvPr>
          <p:cNvSpPr txBox="1"/>
          <p:nvPr/>
        </p:nvSpPr>
        <p:spPr>
          <a:xfrm>
            <a:off x="-228601" y="6255233"/>
            <a:ext cx="6858001" cy="488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3950" lvl="1" indent="-311975" algn="ctr">
              <a:lnSpc>
                <a:spcPts val="4045"/>
              </a:lnSpc>
              <a:buFont typeface="Arial"/>
              <a:buChar char="•"/>
            </a:pPr>
            <a:r>
              <a:rPr lang="en-US" sz="288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PRIORITY                            :-    HIGH</a:t>
            </a:r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12D48074-6A8E-5F62-593F-C27C6BCEFDCF}"/>
              </a:ext>
            </a:extLst>
          </p:cNvPr>
          <p:cNvSpPr txBox="1"/>
          <p:nvPr/>
        </p:nvSpPr>
        <p:spPr>
          <a:xfrm>
            <a:off x="-228600" y="6788633"/>
            <a:ext cx="7537252" cy="488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3950" lvl="1" indent="-311975" algn="ctr">
              <a:lnSpc>
                <a:spcPts val="4045"/>
              </a:lnSpc>
              <a:buFont typeface="Arial"/>
              <a:buChar char="•"/>
            </a:pPr>
            <a:r>
              <a:rPr lang="en-US" sz="288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RAISED BY                          :- SWAROOP</a:t>
            </a:r>
          </a:p>
        </p:txBody>
      </p:sp>
      <p:sp>
        <p:nvSpPr>
          <p:cNvPr id="27" name="TextBox 11">
            <a:extLst>
              <a:ext uri="{FF2B5EF4-FFF2-40B4-BE49-F238E27FC236}">
                <a16:creationId xmlns:a16="http://schemas.microsoft.com/office/drawing/2014/main" id="{D231B185-8AD0-5ED1-B5C6-91772C57FBA9}"/>
              </a:ext>
            </a:extLst>
          </p:cNvPr>
          <p:cNvSpPr txBox="1"/>
          <p:nvPr/>
        </p:nvSpPr>
        <p:spPr>
          <a:xfrm>
            <a:off x="-76200" y="7322033"/>
            <a:ext cx="7537252" cy="488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3950" lvl="1" indent="-311975" algn="ctr">
              <a:lnSpc>
                <a:spcPts val="4045"/>
              </a:lnSpc>
              <a:buFont typeface="Arial"/>
              <a:buChar char="•"/>
            </a:pPr>
            <a:r>
              <a:rPr lang="en-US" sz="288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ASSIGNED TO                    :-  DEVELOPER </a:t>
            </a:r>
          </a:p>
        </p:txBody>
      </p:sp>
      <p:sp>
        <p:nvSpPr>
          <p:cNvPr id="28" name="TextBox 12">
            <a:extLst>
              <a:ext uri="{FF2B5EF4-FFF2-40B4-BE49-F238E27FC236}">
                <a16:creationId xmlns:a16="http://schemas.microsoft.com/office/drawing/2014/main" id="{F60D3B25-E9B1-97FE-40B6-3F8A2CF6215B}"/>
              </a:ext>
            </a:extLst>
          </p:cNvPr>
          <p:cNvSpPr txBox="1"/>
          <p:nvPr/>
        </p:nvSpPr>
        <p:spPr>
          <a:xfrm>
            <a:off x="-914400" y="7931633"/>
            <a:ext cx="7162801" cy="488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3950" lvl="1" indent="-311975" algn="ctr">
              <a:lnSpc>
                <a:spcPts val="4045"/>
              </a:lnSpc>
              <a:buFont typeface="Arial"/>
              <a:buChar char="•"/>
            </a:pPr>
            <a:r>
              <a:rPr lang="en-US" sz="288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DATE OF ASSIGNMENT     :-</a:t>
            </a:r>
          </a:p>
        </p:txBody>
      </p:sp>
      <p:sp>
        <p:nvSpPr>
          <p:cNvPr id="29" name="TextBox 13">
            <a:extLst>
              <a:ext uri="{FF2B5EF4-FFF2-40B4-BE49-F238E27FC236}">
                <a16:creationId xmlns:a16="http://schemas.microsoft.com/office/drawing/2014/main" id="{7C05D96B-B037-D5DF-5AD5-CB8BFBF1C073}"/>
              </a:ext>
            </a:extLst>
          </p:cNvPr>
          <p:cNvSpPr txBox="1"/>
          <p:nvPr/>
        </p:nvSpPr>
        <p:spPr>
          <a:xfrm>
            <a:off x="-145852" y="8465033"/>
            <a:ext cx="7384852" cy="488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3950" lvl="1" indent="-311975" algn="ctr">
              <a:lnSpc>
                <a:spcPts val="4045"/>
              </a:lnSpc>
              <a:buFont typeface="Arial"/>
              <a:buChar char="•"/>
            </a:pPr>
            <a:r>
              <a:rPr lang="en-US" sz="288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STATUS                                :- PENDING</a:t>
            </a:r>
          </a:p>
        </p:txBody>
      </p:sp>
      <p:sp>
        <p:nvSpPr>
          <p:cNvPr id="30" name="TextBox 14">
            <a:extLst>
              <a:ext uri="{FF2B5EF4-FFF2-40B4-BE49-F238E27FC236}">
                <a16:creationId xmlns:a16="http://schemas.microsoft.com/office/drawing/2014/main" id="{9C7ED0DC-71B3-79FF-CA5A-6ABD6391AC0D}"/>
              </a:ext>
            </a:extLst>
          </p:cNvPr>
          <p:cNvSpPr txBox="1"/>
          <p:nvPr/>
        </p:nvSpPr>
        <p:spPr>
          <a:xfrm>
            <a:off x="-457200" y="9131681"/>
            <a:ext cx="8420100" cy="5076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3950" lvl="1" indent="-311975" algn="ctr">
              <a:lnSpc>
                <a:spcPts val="4045"/>
              </a:lnSpc>
              <a:buFont typeface="Arial"/>
              <a:buChar char="•"/>
            </a:pPr>
            <a:r>
              <a:rPr lang="en-US" sz="288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FIXED BY                              :- DEVELOPER</a:t>
            </a:r>
          </a:p>
        </p:txBody>
      </p:sp>
      <p:sp>
        <p:nvSpPr>
          <p:cNvPr id="31" name="TextBox 15">
            <a:extLst>
              <a:ext uri="{FF2B5EF4-FFF2-40B4-BE49-F238E27FC236}">
                <a16:creationId xmlns:a16="http://schemas.microsoft.com/office/drawing/2014/main" id="{BB0FE5E6-B5EF-76B0-AF05-38509A25BCD9}"/>
              </a:ext>
            </a:extLst>
          </p:cNvPr>
          <p:cNvSpPr txBox="1"/>
          <p:nvPr/>
        </p:nvSpPr>
        <p:spPr>
          <a:xfrm>
            <a:off x="-304800" y="9665081"/>
            <a:ext cx="6134100" cy="5076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3950" lvl="1" indent="-311975" algn="ctr">
              <a:lnSpc>
                <a:spcPts val="4045"/>
              </a:lnSpc>
              <a:buFont typeface="Arial"/>
              <a:buChar char="•"/>
            </a:pPr>
            <a:r>
              <a:rPr lang="en-US" sz="288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DATE OF FIXING                  :-</a:t>
            </a:r>
          </a:p>
        </p:txBody>
      </p:sp>
      <p:sp>
        <p:nvSpPr>
          <p:cNvPr id="32" name="Freeform 16">
            <a:extLst>
              <a:ext uri="{FF2B5EF4-FFF2-40B4-BE49-F238E27FC236}">
                <a16:creationId xmlns:a16="http://schemas.microsoft.com/office/drawing/2014/main" id="{4E7EC4A3-FAB2-2578-ACAF-50C89F5C690D}"/>
              </a:ext>
            </a:extLst>
          </p:cNvPr>
          <p:cNvSpPr/>
          <p:nvPr/>
        </p:nvSpPr>
        <p:spPr>
          <a:xfrm>
            <a:off x="12801600" y="-4076700"/>
            <a:ext cx="8115300" cy="8115300"/>
          </a:xfrm>
          <a:custGeom>
            <a:avLst/>
            <a:gdLst/>
            <a:ahLst/>
            <a:cxnLst/>
            <a:rect l="l" t="t" r="r" b="b"/>
            <a:pathLst>
              <a:path w="8115300" h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3" name="Freeform 17">
            <a:extLst>
              <a:ext uri="{FF2B5EF4-FFF2-40B4-BE49-F238E27FC236}">
                <a16:creationId xmlns:a16="http://schemas.microsoft.com/office/drawing/2014/main" id="{72359029-111F-4A1C-4D87-849B29828892}"/>
              </a:ext>
            </a:extLst>
          </p:cNvPr>
          <p:cNvSpPr/>
          <p:nvPr/>
        </p:nvSpPr>
        <p:spPr>
          <a:xfrm>
            <a:off x="15016511" y="5236843"/>
            <a:ext cx="4099837" cy="4114800"/>
          </a:xfrm>
          <a:custGeom>
            <a:avLst/>
            <a:gdLst/>
            <a:ahLst/>
            <a:cxnLst/>
            <a:rect l="l" t="t" r="r" b="b"/>
            <a:pathLst>
              <a:path w="4099837" h="4114800">
                <a:moveTo>
                  <a:pt x="0" y="0"/>
                </a:moveTo>
                <a:lnTo>
                  <a:pt x="4099837" y="0"/>
                </a:lnTo>
                <a:lnTo>
                  <a:pt x="40998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17E93C-D938-2B34-81A4-85A4480B2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2" y="342900"/>
            <a:ext cx="18233395" cy="34961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53104C-C2C3-58AD-D528-50641DE87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6" y="5076092"/>
            <a:ext cx="18223868" cy="52490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2C3692-9C3F-C568-2135-EAEE14A73E47}"/>
              </a:ext>
            </a:extLst>
          </p:cNvPr>
          <p:cNvSpPr txBox="1"/>
          <p:nvPr/>
        </p:nvSpPr>
        <p:spPr>
          <a:xfrm>
            <a:off x="5975822" y="4305300"/>
            <a:ext cx="3930178" cy="537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90" dirty="0">
                <a:solidFill>
                  <a:schemeClr val="bg1"/>
                </a:solidFill>
              </a:rPr>
              <a:t>Navigating to home page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FF88C82A-4B06-395F-51BA-BBB77CF3B618}"/>
              </a:ext>
            </a:extLst>
          </p:cNvPr>
          <p:cNvSpPr txBox="1"/>
          <p:nvPr/>
        </p:nvSpPr>
        <p:spPr>
          <a:xfrm>
            <a:off x="4898078" y="130249"/>
            <a:ext cx="9351322" cy="8742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Defect identifier :- DEF_003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453056CA-C852-83A9-6A64-A3DEAE25C64A}"/>
              </a:ext>
            </a:extLst>
          </p:cNvPr>
          <p:cNvSpPr txBox="1"/>
          <p:nvPr/>
        </p:nvSpPr>
        <p:spPr>
          <a:xfrm>
            <a:off x="-1295400" y="1833802"/>
            <a:ext cx="18973800" cy="10014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3950" lvl="1" indent="-311975" algn="ctr">
              <a:lnSpc>
                <a:spcPts val="4045"/>
              </a:lnSpc>
              <a:buFont typeface="Arial"/>
              <a:buChar char="•"/>
            </a:pPr>
            <a:r>
              <a:rPr lang="en-US" sz="288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DEFECT SUMMARY   : - </a:t>
            </a: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Expected result is  when we click on subscribe mail it need to send </a:t>
            </a:r>
          </a:p>
          <a:p>
            <a:pPr marL="311975" lvl="1" algn="ctr">
              <a:lnSpc>
                <a:spcPts val="4045"/>
              </a:lnSpc>
            </a:pP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subscription mail to mail but no mail is found</a:t>
            </a:r>
            <a:endParaRPr lang="en-US" sz="2889" dirty="0">
              <a:solidFill>
                <a:schemeClr val="bg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EBBCA8E0-FDF8-84CC-EB72-623D25146003}"/>
              </a:ext>
            </a:extLst>
          </p:cNvPr>
          <p:cNvSpPr txBox="1"/>
          <p:nvPr/>
        </p:nvSpPr>
        <p:spPr>
          <a:xfrm>
            <a:off x="-304800" y="2824224"/>
            <a:ext cx="7467600" cy="488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3950" lvl="1" indent="-311975" algn="ctr">
              <a:lnSpc>
                <a:spcPts val="4045"/>
              </a:lnSpc>
              <a:buFont typeface="Arial"/>
              <a:buChar char="•"/>
            </a:pPr>
            <a:r>
              <a:rPr lang="en-US" sz="288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TEST ID                                 :- </a:t>
            </a:r>
            <a:r>
              <a:rPr lang="fr-FR" sz="288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TC_003</a:t>
            </a:r>
            <a:endParaRPr lang="en-US" sz="2889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2B8A3174-7D34-2BD3-42B7-2BFC9546A157}"/>
              </a:ext>
            </a:extLst>
          </p:cNvPr>
          <p:cNvSpPr txBox="1"/>
          <p:nvPr/>
        </p:nvSpPr>
        <p:spPr>
          <a:xfrm>
            <a:off x="-533400" y="3473415"/>
            <a:ext cx="9677400" cy="488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3950" lvl="1" indent="-311975" algn="ctr">
              <a:lnSpc>
                <a:spcPts val="4045"/>
              </a:lnSpc>
              <a:buFont typeface="Arial"/>
              <a:buChar char="•"/>
            </a:pPr>
            <a:r>
              <a:rPr lang="en-US" sz="288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TEST CASE NAME    :- Subscribe to newsletter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DA8675B3-7E6B-7F04-96D5-284106D40F2A}"/>
              </a:ext>
            </a:extLst>
          </p:cNvPr>
          <p:cNvSpPr txBox="1"/>
          <p:nvPr/>
        </p:nvSpPr>
        <p:spPr>
          <a:xfrm>
            <a:off x="-685800" y="4170043"/>
            <a:ext cx="13335000" cy="488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3950" lvl="1" indent="-311975" algn="ctr">
              <a:lnSpc>
                <a:spcPts val="4045"/>
              </a:lnSpc>
              <a:buFont typeface="Arial"/>
              <a:buChar char="•"/>
            </a:pPr>
            <a:r>
              <a:rPr lang="en-US" sz="288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MODULE NAME                   :- offers , privacy policy &amp; subscription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F7B59A7A-A8E7-00D0-DF67-9D604A9664D8}"/>
              </a:ext>
            </a:extLst>
          </p:cNvPr>
          <p:cNvSpPr txBox="1"/>
          <p:nvPr/>
        </p:nvSpPr>
        <p:spPr>
          <a:xfrm>
            <a:off x="-685800" y="4883633"/>
            <a:ext cx="18288000" cy="488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3950" lvl="1" indent="-311975" algn="ctr">
              <a:lnSpc>
                <a:spcPts val="4045"/>
              </a:lnSpc>
              <a:buFont typeface="Arial"/>
              <a:buChar char="•"/>
            </a:pPr>
            <a:r>
              <a:rPr lang="en-US" sz="288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REPRODUCIBLE :- when we click on subscribe mail it need to send subscription mail to mail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8144FAA6-A9D4-0E1E-D5CB-D2019FAA960E}"/>
              </a:ext>
            </a:extLst>
          </p:cNvPr>
          <p:cNvSpPr txBox="1"/>
          <p:nvPr/>
        </p:nvSpPr>
        <p:spPr>
          <a:xfrm>
            <a:off x="-228600" y="5798033"/>
            <a:ext cx="6858000" cy="488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3950" lvl="1" indent="-311975" algn="ctr">
              <a:lnSpc>
                <a:spcPts val="4045"/>
              </a:lnSpc>
              <a:buFont typeface="Arial"/>
              <a:buChar char="•"/>
            </a:pPr>
            <a:r>
              <a:rPr lang="en-US" sz="288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SEVERITY                            :-    HIGH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E51BF0B9-B54B-7C03-BFA4-9BE8AB05E2D8}"/>
              </a:ext>
            </a:extLst>
          </p:cNvPr>
          <p:cNvSpPr txBox="1"/>
          <p:nvPr/>
        </p:nvSpPr>
        <p:spPr>
          <a:xfrm>
            <a:off x="-228601" y="6407633"/>
            <a:ext cx="6858001" cy="488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3950" lvl="1" indent="-311975" algn="ctr">
              <a:lnSpc>
                <a:spcPts val="4045"/>
              </a:lnSpc>
              <a:buFont typeface="Arial"/>
              <a:buChar char="•"/>
            </a:pPr>
            <a:r>
              <a:rPr lang="en-US" sz="288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PRIORITY                            :-    HIGH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E6C4DF37-D54F-6B6C-72EA-92DEB9BE0832}"/>
              </a:ext>
            </a:extLst>
          </p:cNvPr>
          <p:cNvSpPr txBox="1"/>
          <p:nvPr/>
        </p:nvSpPr>
        <p:spPr>
          <a:xfrm>
            <a:off x="-228600" y="6941033"/>
            <a:ext cx="7537252" cy="488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3950" lvl="1" indent="-311975" algn="ctr">
              <a:lnSpc>
                <a:spcPts val="4045"/>
              </a:lnSpc>
              <a:buFont typeface="Arial"/>
              <a:buChar char="•"/>
            </a:pPr>
            <a:r>
              <a:rPr lang="en-US" sz="288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RAISED BY                          :- SWAROOP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C78260B2-C18F-747D-806E-B3E546200ED7}"/>
              </a:ext>
            </a:extLst>
          </p:cNvPr>
          <p:cNvSpPr txBox="1"/>
          <p:nvPr/>
        </p:nvSpPr>
        <p:spPr>
          <a:xfrm>
            <a:off x="-76200" y="7474433"/>
            <a:ext cx="7537252" cy="488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3950" lvl="1" indent="-311975" algn="ctr">
              <a:lnSpc>
                <a:spcPts val="4045"/>
              </a:lnSpc>
              <a:buFont typeface="Arial"/>
              <a:buChar char="•"/>
            </a:pPr>
            <a:r>
              <a:rPr lang="en-US" sz="288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ASSIGNED TO                    :-  DEVELOPER 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BCE380F1-5FD1-4B13-3454-FD87190DD35D}"/>
              </a:ext>
            </a:extLst>
          </p:cNvPr>
          <p:cNvSpPr txBox="1"/>
          <p:nvPr/>
        </p:nvSpPr>
        <p:spPr>
          <a:xfrm>
            <a:off x="-914400" y="8084033"/>
            <a:ext cx="7162801" cy="488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3950" lvl="1" indent="-311975" algn="ctr">
              <a:lnSpc>
                <a:spcPts val="4045"/>
              </a:lnSpc>
              <a:buFont typeface="Arial"/>
              <a:buChar char="•"/>
            </a:pPr>
            <a:r>
              <a:rPr lang="en-US" sz="288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DATE OF ASSIGNMENT     :-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74F37947-0975-6A45-D845-BED5540B7AE9}"/>
              </a:ext>
            </a:extLst>
          </p:cNvPr>
          <p:cNvSpPr txBox="1"/>
          <p:nvPr/>
        </p:nvSpPr>
        <p:spPr>
          <a:xfrm>
            <a:off x="-145852" y="8617433"/>
            <a:ext cx="7384852" cy="488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3950" lvl="1" indent="-311975" algn="ctr">
              <a:lnSpc>
                <a:spcPts val="4045"/>
              </a:lnSpc>
              <a:buFont typeface="Arial"/>
              <a:buChar char="•"/>
            </a:pPr>
            <a:r>
              <a:rPr lang="en-US" sz="288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STATUS                                :- PENDING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9B00C811-A345-1226-B23F-ADCA03B56436}"/>
              </a:ext>
            </a:extLst>
          </p:cNvPr>
          <p:cNvSpPr txBox="1"/>
          <p:nvPr/>
        </p:nvSpPr>
        <p:spPr>
          <a:xfrm>
            <a:off x="-457200" y="9284081"/>
            <a:ext cx="8420100" cy="5076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3950" lvl="1" indent="-311975" algn="ctr">
              <a:lnSpc>
                <a:spcPts val="4045"/>
              </a:lnSpc>
              <a:buFont typeface="Arial"/>
              <a:buChar char="•"/>
            </a:pPr>
            <a:r>
              <a:rPr lang="en-US" sz="288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FIXED BY                              :- DEVELOPER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050AD9C1-8242-4079-AED0-BBB0AF51632C}"/>
              </a:ext>
            </a:extLst>
          </p:cNvPr>
          <p:cNvSpPr txBox="1"/>
          <p:nvPr/>
        </p:nvSpPr>
        <p:spPr>
          <a:xfrm>
            <a:off x="-304800" y="9817481"/>
            <a:ext cx="6134100" cy="5076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3950" lvl="1" indent="-311975" algn="ctr">
              <a:lnSpc>
                <a:spcPts val="4045"/>
              </a:lnSpc>
              <a:buFont typeface="Arial"/>
              <a:buChar char="•"/>
            </a:pPr>
            <a:r>
              <a:rPr lang="en-US" sz="288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DATE OF FIXING                  :-</a:t>
            </a:r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AF24F317-02D4-1C75-E26C-501F5FBB95C8}"/>
              </a:ext>
            </a:extLst>
          </p:cNvPr>
          <p:cNvSpPr/>
          <p:nvPr/>
        </p:nvSpPr>
        <p:spPr>
          <a:xfrm>
            <a:off x="12801600" y="-3924300"/>
            <a:ext cx="8115300" cy="8115300"/>
          </a:xfrm>
          <a:custGeom>
            <a:avLst/>
            <a:gdLst/>
            <a:ahLst/>
            <a:cxnLst/>
            <a:rect l="l" t="t" r="r" b="b"/>
            <a:pathLst>
              <a:path w="8115300" h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2A22B68D-E76D-10C6-F9B0-137F9DD8845F}"/>
              </a:ext>
            </a:extLst>
          </p:cNvPr>
          <p:cNvSpPr/>
          <p:nvPr/>
        </p:nvSpPr>
        <p:spPr>
          <a:xfrm>
            <a:off x="15016511" y="5389243"/>
            <a:ext cx="4099837" cy="4114800"/>
          </a:xfrm>
          <a:custGeom>
            <a:avLst/>
            <a:gdLst/>
            <a:ahLst/>
            <a:cxnLst/>
            <a:rect l="l" t="t" r="r" b="b"/>
            <a:pathLst>
              <a:path w="4099837" h="4114800">
                <a:moveTo>
                  <a:pt x="0" y="0"/>
                </a:moveTo>
                <a:lnTo>
                  <a:pt x="4099837" y="0"/>
                </a:lnTo>
                <a:lnTo>
                  <a:pt x="40998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42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66883B-238C-B823-C51F-B0E07CA68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82" y="723900"/>
            <a:ext cx="17995236" cy="31055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60EC063-D6E8-0496-5A08-5E9978920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6" y="5076092"/>
            <a:ext cx="18223868" cy="52490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7796E9-33A5-BBF7-4472-91832E96AE51}"/>
              </a:ext>
            </a:extLst>
          </p:cNvPr>
          <p:cNvSpPr txBox="1"/>
          <p:nvPr/>
        </p:nvSpPr>
        <p:spPr>
          <a:xfrm>
            <a:off x="5899677" y="4305300"/>
            <a:ext cx="3930178" cy="537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90" dirty="0">
                <a:solidFill>
                  <a:schemeClr val="bg1"/>
                </a:solidFill>
              </a:rPr>
              <a:t>Navigating to home page</a:t>
            </a:r>
          </a:p>
        </p:txBody>
      </p:sp>
    </p:spTree>
    <p:extLst>
      <p:ext uri="{BB962C8B-B14F-4D97-AF65-F5344CB8AC3E}">
        <p14:creationId xmlns:p14="http://schemas.microsoft.com/office/powerpoint/2010/main" val="42872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D11F24AB-8707-D661-C8F9-8D365C250AD8}"/>
              </a:ext>
            </a:extLst>
          </p:cNvPr>
          <p:cNvSpPr txBox="1"/>
          <p:nvPr/>
        </p:nvSpPr>
        <p:spPr>
          <a:xfrm>
            <a:off x="4898078" y="-22151"/>
            <a:ext cx="9351322" cy="8742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Defect identifier :- DEF_004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10993531-8F7A-FF22-7C95-0E8E27538DFF}"/>
              </a:ext>
            </a:extLst>
          </p:cNvPr>
          <p:cNvSpPr txBox="1"/>
          <p:nvPr/>
        </p:nvSpPr>
        <p:spPr>
          <a:xfrm>
            <a:off x="-838200" y="1681402"/>
            <a:ext cx="18973800" cy="10014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3950" lvl="1" indent="-311975" algn="ctr">
              <a:lnSpc>
                <a:spcPts val="4045"/>
              </a:lnSpc>
              <a:buFont typeface="Arial"/>
              <a:buChar char="•"/>
            </a:pPr>
            <a:r>
              <a:rPr lang="en-US" sz="288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DEFECT SUMMARY   : - </a:t>
            </a: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Expected result is  when we click on product image it need to redirect to </a:t>
            </a:r>
          </a:p>
          <a:p>
            <a:pPr marL="311975" lvl="1" algn="ctr">
              <a:lnSpc>
                <a:spcPts val="4045"/>
              </a:lnSpc>
            </a:pP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product details  but it is not clickable</a:t>
            </a:r>
            <a:endParaRPr lang="en-US" sz="2889" dirty="0">
              <a:solidFill>
                <a:schemeClr val="bg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A39CC796-90CF-C0D3-F74D-49BB16C6B936}"/>
              </a:ext>
            </a:extLst>
          </p:cNvPr>
          <p:cNvSpPr txBox="1"/>
          <p:nvPr/>
        </p:nvSpPr>
        <p:spPr>
          <a:xfrm>
            <a:off x="-304800" y="2671824"/>
            <a:ext cx="7467600" cy="488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3950" lvl="1" indent="-311975" algn="ctr">
              <a:lnSpc>
                <a:spcPts val="4045"/>
              </a:lnSpc>
              <a:buFont typeface="Arial"/>
              <a:buChar char="•"/>
            </a:pPr>
            <a:r>
              <a:rPr lang="en-US" sz="288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TEST ID                                 :- </a:t>
            </a:r>
            <a:r>
              <a:rPr lang="fr-FR" sz="288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TC_001</a:t>
            </a:r>
            <a:endParaRPr lang="en-US" sz="2889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A17B2360-E56A-1A04-58FC-0BADF8EF797B}"/>
              </a:ext>
            </a:extLst>
          </p:cNvPr>
          <p:cNvSpPr txBox="1"/>
          <p:nvPr/>
        </p:nvSpPr>
        <p:spPr>
          <a:xfrm>
            <a:off x="-1219200" y="3321015"/>
            <a:ext cx="9677400" cy="488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3950" lvl="1" indent="-311975" algn="ctr">
              <a:lnSpc>
                <a:spcPts val="4045"/>
              </a:lnSpc>
              <a:buFont typeface="Arial"/>
              <a:buChar char="•"/>
            </a:pPr>
            <a:r>
              <a:rPr lang="en-US" sz="288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TEST CASE NAME    :- addtocart_item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80EC4F91-AFA2-A4C4-DAFC-0953E7A39FA2}"/>
              </a:ext>
            </a:extLst>
          </p:cNvPr>
          <p:cNvSpPr txBox="1"/>
          <p:nvPr/>
        </p:nvSpPr>
        <p:spPr>
          <a:xfrm>
            <a:off x="-76200" y="4017643"/>
            <a:ext cx="5867400" cy="488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3950" lvl="1" indent="-311975" algn="ctr">
              <a:lnSpc>
                <a:spcPts val="4045"/>
              </a:lnSpc>
              <a:buFont typeface="Arial"/>
              <a:buChar char="•"/>
            </a:pPr>
            <a:r>
              <a:rPr lang="en-US" sz="288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MODULE NAME :- add to cart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FBF3E065-F661-7648-BBC3-1F94517FFD88}"/>
              </a:ext>
            </a:extLst>
          </p:cNvPr>
          <p:cNvSpPr txBox="1"/>
          <p:nvPr/>
        </p:nvSpPr>
        <p:spPr>
          <a:xfrm>
            <a:off x="-762000" y="4731233"/>
            <a:ext cx="18288000" cy="10014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3950" lvl="1" indent="-311975" algn="ctr">
              <a:lnSpc>
                <a:spcPts val="4045"/>
              </a:lnSpc>
              <a:buFont typeface="Arial"/>
              <a:buChar char="•"/>
            </a:pPr>
            <a:r>
              <a:rPr lang="en-US" sz="288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REPRODUCIBLE :- Expected result is  when we click on product image it need to redirect to product details 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E477164D-CF1A-03FC-4411-47DADE6CA2B3}"/>
              </a:ext>
            </a:extLst>
          </p:cNvPr>
          <p:cNvSpPr txBox="1"/>
          <p:nvPr/>
        </p:nvSpPr>
        <p:spPr>
          <a:xfrm>
            <a:off x="-228600" y="5645633"/>
            <a:ext cx="7391400" cy="488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3950" lvl="1" indent="-311975" algn="ctr">
              <a:lnSpc>
                <a:spcPts val="4045"/>
              </a:lnSpc>
              <a:buFont typeface="Arial"/>
              <a:buChar char="•"/>
            </a:pPr>
            <a:r>
              <a:rPr lang="en-US" sz="288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SEVERITY                            :-    MEDIUM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F3351E6A-9E89-E8AA-9978-14E0D5DC72DC}"/>
              </a:ext>
            </a:extLst>
          </p:cNvPr>
          <p:cNvSpPr txBox="1"/>
          <p:nvPr/>
        </p:nvSpPr>
        <p:spPr>
          <a:xfrm>
            <a:off x="-228601" y="6255233"/>
            <a:ext cx="7391400" cy="488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3950" lvl="1" indent="-311975" algn="ctr">
              <a:lnSpc>
                <a:spcPts val="4045"/>
              </a:lnSpc>
              <a:buFont typeface="Arial"/>
              <a:buChar char="•"/>
            </a:pPr>
            <a:r>
              <a:rPr lang="en-US" sz="288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PRIORITY                            :-    MEDIUM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DD1971D0-34F4-5E20-F32A-35AFDEC79524}"/>
              </a:ext>
            </a:extLst>
          </p:cNvPr>
          <p:cNvSpPr txBox="1"/>
          <p:nvPr/>
        </p:nvSpPr>
        <p:spPr>
          <a:xfrm>
            <a:off x="-228600" y="6788633"/>
            <a:ext cx="7537252" cy="488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3950" lvl="1" indent="-311975" algn="ctr">
              <a:lnSpc>
                <a:spcPts val="4045"/>
              </a:lnSpc>
              <a:buFont typeface="Arial"/>
              <a:buChar char="•"/>
            </a:pPr>
            <a:r>
              <a:rPr lang="en-US" sz="288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RAISED BY                          :- SWAROOP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9C0F5FF3-3B40-9CBC-059D-FB691DD47B91}"/>
              </a:ext>
            </a:extLst>
          </p:cNvPr>
          <p:cNvSpPr txBox="1"/>
          <p:nvPr/>
        </p:nvSpPr>
        <p:spPr>
          <a:xfrm>
            <a:off x="-76200" y="7322033"/>
            <a:ext cx="7537252" cy="488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3950" lvl="1" indent="-311975" algn="ctr">
              <a:lnSpc>
                <a:spcPts val="4045"/>
              </a:lnSpc>
              <a:buFont typeface="Arial"/>
              <a:buChar char="•"/>
            </a:pPr>
            <a:r>
              <a:rPr lang="en-US" sz="288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ASSIGNED TO                    :-  DEVELOPER 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313A4DC0-F564-E27B-8BCC-0717322880D3}"/>
              </a:ext>
            </a:extLst>
          </p:cNvPr>
          <p:cNvSpPr txBox="1"/>
          <p:nvPr/>
        </p:nvSpPr>
        <p:spPr>
          <a:xfrm>
            <a:off x="-914400" y="7931633"/>
            <a:ext cx="7162801" cy="488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3950" lvl="1" indent="-311975" algn="ctr">
              <a:lnSpc>
                <a:spcPts val="4045"/>
              </a:lnSpc>
              <a:buFont typeface="Arial"/>
              <a:buChar char="•"/>
            </a:pPr>
            <a:r>
              <a:rPr lang="en-US" sz="288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DATE OF ASSIGNMENT     :-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0243F7BC-A71F-6D46-B1B5-C15B515F7008}"/>
              </a:ext>
            </a:extLst>
          </p:cNvPr>
          <p:cNvSpPr txBox="1"/>
          <p:nvPr/>
        </p:nvSpPr>
        <p:spPr>
          <a:xfrm>
            <a:off x="-145852" y="8465033"/>
            <a:ext cx="7384852" cy="488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3950" lvl="1" indent="-311975" algn="ctr">
              <a:lnSpc>
                <a:spcPts val="4045"/>
              </a:lnSpc>
              <a:buFont typeface="Arial"/>
              <a:buChar char="•"/>
            </a:pPr>
            <a:r>
              <a:rPr lang="en-US" sz="288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STATUS                                :- PENDING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797238C4-AB5F-B8E9-8C81-8B67A7D5F726}"/>
              </a:ext>
            </a:extLst>
          </p:cNvPr>
          <p:cNvSpPr txBox="1"/>
          <p:nvPr/>
        </p:nvSpPr>
        <p:spPr>
          <a:xfrm>
            <a:off x="-457200" y="9131681"/>
            <a:ext cx="8420100" cy="5076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3950" lvl="1" indent="-311975" algn="ctr">
              <a:lnSpc>
                <a:spcPts val="4045"/>
              </a:lnSpc>
              <a:buFont typeface="Arial"/>
              <a:buChar char="•"/>
            </a:pPr>
            <a:r>
              <a:rPr lang="en-US" sz="288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FIXED BY                              :- DEVELOPER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1C99C6BF-B277-3627-4642-A0CE076CDA15}"/>
              </a:ext>
            </a:extLst>
          </p:cNvPr>
          <p:cNvSpPr txBox="1"/>
          <p:nvPr/>
        </p:nvSpPr>
        <p:spPr>
          <a:xfrm>
            <a:off x="-304800" y="9665081"/>
            <a:ext cx="6134100" cy="5076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3950" lvl="1" indent="-311975" algn="ctr">
              <a:lnSpc>
                <a:spcPts val="4045"/>
              </a:lnSpc>
              <a:buFont typeface="Arial"/>
              <a:buChar char="•"/>
            </a:pPr>
            <a:r>
              <a:rPr lang="en-US" sz="288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DATE OF FIXING                  :-</a:t>
            </a:r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39DFF6A6-63ED-81CD-3877-4631322C3B4D}"/>
              </a:ext>
            </a:extLst>
          </p:cNvPr>
          <p:cNvSpPr/>
          <p:nvPr/>
        </p:nvSpPr>
        <p:spPr>
          <a:xfrm>
            <a:off x="12801600" y="-4076700"/>
            <a:ext cx="8115300" cy="8115300"/>
          </a:xfrm>
          <a:custGeom>
            <a:avLst/>
            <a:gdLst/>
            <a:ahLst/>
            <a:cxnLst/>
            <a:rect l="l" t="t" r="r" b="b"/>
            <a:pathLst>
              <a:path w="8115300" h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40755DD2-DE56-96EE-A7E1-9BA8CB75B692}"/>
              </a:ext>
            </a:extLst>
          </p:cNvPr>
          <p:cNvSpPr/>
          <p:nvPr/>
        </p:nvSpPr>
        <p:spPr>
          <a:xfrm>
            <a:off x="15016511" y="5236843"/>
            <a:ext cx="4099837" cy="4114800"/>
          </a:xfrm>
          <a:custGeom>
            <a:avLst/>
            <a:gdLst/>
            <a:ahLst/>
            <a:cxnLst/>
            <a:rect l="l" t="t" r="r" b="b"/>
            <a:pathLst>
              <a:path w="4099837" h="4114800">
                <a:moveTo>
                  <a:pt x="0" y="0"/>
                </a:moveTo>
                <a:lnTo>
                  <a:pt x="4099837" y="0"/>
                </a:lnTo>
                <a:lnTo>
                  <a:pt x="40998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70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DDCF72-6517-2133-F2CB-260F0C1FF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55" y="1085283"/>
            <a:ext cx="18014289" cy="81164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05E150-1A47-0E0B-2EC6-B9D84A5250B2}"/>
              </a:ext>
            </a:extLst>
          </p:cNvPr>
          <p:cNvSpPr txBox="1"/>
          <p:nvPr/>
        </p:nvSpPr>
        <p:spPr>
          <a:xfrm>
            <a:off x="6019800" y="9486900"/>
            <a:ext cx="4641655" cy="537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90" dirty="0">
                <a:solidFill>
                  <a:schemeClr val="bg1"/>
                </a:solidFill>
              </a:rPr>
              <a:t>Product image is not clickable</a:t>
            </a:r>
          </a:p>
        </p:txBody>
      </p:sp>
    </p:spTree>
    <p:extLst>
      <p:ext uri="{BB962C8B-B14F-4D97-AF65-F5344CB8AC3E}">
        <p14:creationId xmlns:p14="http://schemas.microsoft.com/office/powerpoint/2010/main" val="3842430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004618" y="5473935"/>
            <a:ext cx="8115300" cy="8115300"/>
          </a:xfrm>
          <a:custGeom>
            <a:avLst/>
            <a:gdLst/>
            <a:ahLst/>
            <a:cxnLst/>
            <a:rect l="l" t="t" r="r" b="b"/>
            <a:pathLst>
              <a:path w="8115300" h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3380922" y="-3460452"/>
            <a:ext cx="8115300" cy="8115300"/>
          </a:xfrm>
          <a:custGeom>
            <a:avLst/>
            <a:gdLst/>
            <a:ahLst/>
            <a:cxnLst/>
            <a:rect l="l" t="t" r="r" b="b"/>
            <a:pathLst>
              <a:path w="8115300" h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4853761" y="511473"/>
            <a:ext cx="8115300" cy="1566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CHALLENGES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75896" y="3334620"/>
            <a:ext cx="15485686" cy="1374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2010" lvl="1" indent="-421005" algn="ctr">
              <a:lnSpc>
                <a:spcPts val="5459"/>
              </a:lnSpc>
              <a:buFont typeface="Arial"/>
              <a:buChar char="•"/>
            </a:pPr>
            <a:r>
              <a:rPr lang="en-US" sz="39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Login module was bit difficult because of locators</a:t>
            </a:r>
          </a:p>
          <a:p>
            <a:pPr algn="ctr">
              <a:lnSpc>
                <a:spcPts val="5459"/>
              </a:lnSpc>
            </a:pPr>
            <a:endParaRPr lang="en-US" sz="39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28700" y="6213846"/>
            <a:ext cx="15074801" cy="1386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2010" lvl="1" indent="-421005" algn="ctr">
              <a:lnSpc>
                <a:spcPts val="5459"/>
              </a:lnSpc>
              <a:buFont typeface="Arial"/>
              <a:buChar char="•"/>
            </a:pPr>
            <a:r>
              <a:rPr lang="en-US" sz="3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SOMETIMES AUTOMATION FAILS BECAUSE OF UNSTABLE </a:t>
            </a:r>
          </a:p>
          <a:p>
            <a:pPr algn="ctr">
              <a:lnSpc>
                <a:spcPts val="5459"/>
              </a:lnSpc>
            </a:pPr>
            <a:r>
              <a:rPr lang="en-US" sz="3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OR SLOW INTERNET.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021255">
            <a:off x="917609" y="5780776"/>
            <a:ext cx="4259304" cy="8050231"/>
          </a:xfrm>
          <a:custGeom>
            <a:avLst/>
            <a:gdLst/>
            <a:ahLst/>
            <a:cxnLst/>
            <a:rect l="l" t="t" r="r" b="b"/>
            <a:pathLst>
              <a:path w="4259304" h="8050231">
                <a:moveTo>
                  <a:pt x="0" y="0"/>
                </a:moveTo>
                <a:lnTo>
                  <a:pt x="4259304" y="0"/>
                </a:lnTo>
                <a:lnTo>
                  <a:pt x="4259304" y="8050231"/>
                </a:lnTo>
                <a:lnTo>
                  <a:pt x="0" y="80502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5605036" y="485775"/>
            <a:ext cx="6640906" cy="1610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9734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EXPERIENCE</a:t>
            </a:r>
          </a:p>
        </p:txBody>
      </p:sp>
      <p:sp>
        <p:nvSpPr>
          <p:cNvPr id="4" name="Freeform 4"/>
          <p:cNvSpPr/>
          <p:nvPr/>
        </p:nvSpPr>
        <p:spPr>
          <a:xfrm rot="-5400000">
            <a:off x="14502228" y="5233184"/>
            <a:ext cx="4259304" cy="8050231"/>
          </a:xfrm>
          <a:custGeom>
            <a:avLst/>
            <a:gdLst/>
            <a:ahLst/>
            <a:cxnLst/>
            <a:rect l="l" t="t" r="r" b="b"/>
            <a:pathLst>
              <a:path w="4259304" h="8050231">
                <a:moveTo>
                  <a:pt x="0" y="0"/>
                </a:moveTo>
                <a:lnTo>
                  <a:pt x="4259304" y="0"/>
                </a:lnTo>
                <a:lnTo>
                  <a:pt x="4259304" y="8050232"/>
                </a:lnTo>
                <a:lnTo>
                  <a:pt x="0" y="8050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-4057650" y="-1196503"/>
            <a:ext cx="8115300" cy="8115300"/>
          </a:xfrm>
          <a:custGeom>
            <a:avLst/>
            <a:gdLst/>
            <a:ahLst/>
            <a:cxnLst/>
            <a:rect l="l" t="t" r="r" b="b"/>
            <a:pathLst>
              <a:path w="8115300" h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1037247" y="-3693869"/>
            <a:ext cx="8115300" cy="8115300"/>
          </a:xfrm>
          <a:custGeom>
            <a:avLst/>
            <a:gdLst/>
            <a:ahLst/>
            <a:cxnLst/>
            <a:rect l="l" t="t" r="r" b="b"/>
            <a:pathLst>
              <a:path w="8115300" h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028700" y="3221423"/>
            <a:ext cx="17004745" cy="10014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3950" lvl="1" indent="-311975" algn="ctr">
              <a:lnSpc>
                <a:spcPts val="4045"/>
              </a:lnSpc>
              <a:buFont typeface="Arial"/>
              <a:buChar char="•"/>
            </a:pPr>
            <a:r>
              <a:rPr lang="en-US" sz="288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GAINED HANDS-ON EXPERIENCE IN E-COMMERCE TESTING BY WORKING ON BStack DEMO SHOP.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00125" y="4613465"/>
            <a:ext cx="17259300" cy="1012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3950" lvl="1" indent="-311975" algn="ctr">
              <a:lnSpc>
                <a:spcPts val="4045"/>
              </a:lnSpc>
              <a:buFont typeface="Arial"/>
              <a:buChar char="•"/>
            </a:pPr>
            <a:r>
              <a:rPr lang="en-US" sz="288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LEARNED TO WRITE AND EXECUTE AUTOMATION TEST CASES FOR PRODUCT LISTING, SEARCH, CART, AND CHECKOUT FLOWS.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14412" y="5906353"/>
            <a:ext cx="17033320" cy="1012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3950" lvl="1" indent="-311975" algn="ctr">
              <a:lnSpc>
                <a:spcPts val="4045"/>
              </a:lnSpc>
              <a:buFont typeface="Arial"/>
              <a:buChar char="•"/>
            </a:pPr>
            <a:r>
              <a:rPr lang="en-US" sz="288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FACED REAL-WORLD CHALLENGES LIKE CAPTCHA/VERIFICATION, NETWORK ISSUES, AND ELEMENT SYNCHRONIZATION DURING AUTOMATION.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875015" y="542925"/>
            <a:ext cx="9201150" cy="9201150"/>
          </a:xfrm>
          <a:custGeom>
            <a:avLst/>
            <a:gdLst/>
            <a:ahLst/>
            <a:cxnLst/>
            <a:rect l="l" t="t" r="r" b="b"/>
            <a:pathLst>
              <a:path w="9201150" h="9201150">
                <a:moveTo>
                  <a:pt x="0" y="0"/>
                </a:moveTo>
                <a:lnTo>
                  <a:pt x="9201150" y="0"/>
                </a:lnTo>
                <a:lnTo>
                  <a:pt x="9201150" y="9201150"/>
                </a:lnTo>
                <a:lnTo>
                  <a:pt x="0" y="92011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2578375">
            <a:off x="8323700" y="-4291982"/>
            <a:ext cx="15959856" cy="8583964"/>
          </a:xfrm>
          <a:custGeom>
            <a:avLst/>
            <a:gdLst/>
            <a:ahLst/>
            <a:cxnLst/>
            <a:rect l="l" t="t" r="r" b="b"/>
            <a:pathLst>
              <a:path w="15959856" h="8583964">
                <a:moveTo>
                  <a:pt x="0" y="0"/>
                </a:moveTo>
                <a:lnTo>
                  <a:pt x="15959857" y="0"/>
                </a:lnTo>
                <a:lnTo>
                  <a:pt x="15959857" y="8583964"/>
                </a:lnTo>
                <a:lnTo>
                  <a:pt x="0" y="85839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984372" y="3726507"/>
            <a:ext cx="14319257" cy="2548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851"/>
              </a:lnSpc>
            </a:pPr>
            <a:r>
              <a:rPr lang="en-US" sz="14893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THANK YOU</a:t>
            </a:r>
          </a:p>
        </p:txBody>
      </p:sp>
      <p:sp>
        <p:nvSpPr>
          <p:cNvPr id="5" name="Freeform 5"/>
          <p:cNvSpPr/>
          <p:nvPr/>
        </p:nvSpPr>
        <p:spPr>
          <a:xfrm rot="1366517">
            <a:off x="-1768901" y="4979430"/>
            <a:ext cx="12307770" cy="7200900"/>
          </a:xfrm>
          <a:custGeom>
            <a:avLst/>
            <a:gdLst/>
            <a:ahLst/>
            <a:cxnLst/>
            <a:rect l="l" t="t" r="r" b="b"/>
            <a:pathLst>
              <a:path w="12307770" h="7200900">
                <a:moveTo>
                  <a:pt x="0" y="0"/>
                </a:moveTo>
                <a:lnTo>
                  <a:pt x="12307770" y="0"/>
                </a:lnTo>
                <a:lnTo>
                  <a:pt x="12307770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030674" y="6426980"/>
            <a:ext cx="4952166" cy="4114800"/>
          </a:xfrm>
          <a:custGeom>
            <a:avLst/>
            <a:gdLst/>
            <a:ahLst/>
            <a:cxnLst/>
            <a:rect l="l" t="t" r="r" b="b"/>
            <a:pathLst>
              <a:path w="4952166" h="4114800">
                <a:moveTo>
                  <a:pt x="0" y="0"/>
                </a:moveTo>
                <a:lnTo>
                  <a:pt x="4952166" y="0"/>
                </a:lnTo>
                <a:lnTo>
                  <a:pt x="495216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4762500" y="1489672"/>
            <a:ext cx="7921028" cy="7921028"/>
          </a:xfrm>
          <a:custGeom>
            <a:avLst/>
            <a:gdLst/>
            <a:ahLst/>
            <a:cxnLst/>
            <a:rect l="l" t="t" r="r" b="b"/>
            <a:pathLst>
              <a:path w="7921028" h="7921028">
                <a:moveTo>
                  <a:pt x="0" y="0"/>
                </a:moveTo>
                <a:lnTo>
                  <a:pt x="7921028" y="0"/>
                </a:lnTo>
                <a:lnTo>
                  <a:pt x="7921028" y="7921028"/>
                </a:lnTo>
                <a:lnTo>
                  <a:pt x="0" y="79210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3657600" y="4653861"/>
            <a:ext cx="10668783" cy="14040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98"/>
              </a:lnSpc>
            </a:pPr>
            <a:r>
              <a:rPr lang="en-US" sz="2800" dirty="0">
                <a:solidFill>
                  <a:schemeClr val="bg1"/>
                </a:solidFill>
              </a:rPr>
              <a:t>Browser Stack is a cloud testing platform that allows developers and testers to test websites and mobile applications across different browsers, operating systems, and real devices.</a:t>
            </a:r>
            <a:endParaRPr lang="en-US" sz="2641" dirty="0">
              <a:solidFill>
                <a:schemeClr val="bg1"/>
              </a:solidFill>
              <a:ea typeface="Poppins"/>
              <a:cs typeface="Poppins"/>
              <a:sym typeface="Poppi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769649" y="2135407"/>
            <a:ext cx="9252070" cy="15057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9734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INTRODUCTION</a:t>
            </a:r>
          </a:p>
        </p:txBody>
      </p:sp>
      <p:sp>
        <p:nvSpPr>
          <p:cNvPr id="7" name="Freeform 7"/>
          <p:cNvSpPr/>
          <p:nvPr/>
        </p:nvSpPr>
        <p:spPr>
          <a:xfrm>
            <a:off x="14783217" y="-964573"/>
            <a:ext cx="4952166" cy="4114800"/>
          </a:xfrm>
          <a:custGeom>
            <a:avLst/>
            <a:gdLst/>
            <a:ahLst/>
            <a:cxnLst/>
            <a:rect l="l" t="t" r="r" b="b"/>
            <a:pathLst>
              <a:path w="4952166" h="4114800">
                <a:moveTo>
                  <a:pt x="0" y="0"/>
                </a:moveTo>
                <a:lnTo>
                  <a:pt x="4952166" y="0"/>
                </a:lnTo>
                <a:lnTo>
                  <a:pt x="495216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631070" y="657225"/>
            <a:ext cx="4609246" cy="4114800"/>
          </a:xfrm>
          <a:custGeom>
            <a:avLst/>
            <a:gdLst/>
            <a:ahLst/>
            <a:cxnLst/>
            <a:rect l="l" t="t" r="r" b="b"/>
            <a:pathLst>
              <a:path w="4609246" h="4114800">
                <a:moveTo>
                  <a:pt x="0" y="0"/>
                </a:moveTo>
                <a:lnTo>
                  <a:pt x="4609247" y="0"/>
                </a:lnTo>
                <a:lnTo>
                  <a:pt x="4609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-1828800" y="4434819"/>
            <a:ext cx="10445016" cy="6324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61"/>
              </a:lnSpc>
            </a:pPr>
            <a:r>
              <a:rPr lang="en-US" sz="3686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What is BStack?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327432" y="1378697"/>
            <a:ext cx="7271187" cy="1610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9734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</a:t>
            </a:r>
          </a:p>
        </p:txBody>
      </p:sp>
      <p:sp>
        <p:nvSpPr>
          <p:cNvPr id="5" name="Freeform 5"/>
          <p:cNvSpPr/>
          <p:nvPr/>
        </p:nvSpPr>
        <p:spPr>
          <a:xfrm flipH="1">
            <a:off x="15156062" y="5658901"/>
            <a:ext cx="4609246" cy="4114800"/>
          </a:xfrm>
          <a:custGeom>
            <a:avLst/>
            <a:gdLst/>
            <a:ahLst/>
            <a:cxnLst/>
            <a:rect l="l" t="t" r="r" b="b"/>
            <a:pathLst>
              <a:path w="4609246" h="4114800">
                <a:moveTo>
                  <a:pt x="4609247" y="0"/>
                </a:moveTo>
                <a:lnTo>
                  <a:pt x="0" y="0"/>
                </a:lnTo>
                <a:lnTo>
                  <a:pt x="0" y="4114800"/>
                </a:lnTo>
                <a:lnTo>
                  <a:pt x="4609247" y="4114800"/>
                </a:lnTo>
                <a:lnTo>
                  <a:pt x="460924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446320" y="5219700"/>
            <a:ext cx="14368711" cy="47397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Browser Stack is a cloud-based testing platform that enables developers and testers to test websites and mobile applications on real browsers and devices without maintaining physical infrastructure.</a:t>
            </a:r>
          </a:p>
          <a:p>
            <a:r>
              <a:rPr lang="en-US" sz="2800" dirty="0">
                <a:solidFill>
                  <a:schemeClr val="bg1"/>
                </a:solidFill>
              </a:rPr>
              <a:t>My project is a demo setup using Browser Stack.</a:t>
            </a:r>
          </a:p>
          <a:p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It helps users understand how cross-browser and cross-device testing works.</a:t>
            </a:r>
          </a:p>
          <a:p>
            <a:r>
              <a:rPr lang="en-US" sz="2800" dirty="0">
                <a:solidFill>
                  <a:schemeClr val="bg1"/>
                </a:solidFill>
              </a:rPr>
              <a:t>Browser Stack provides instant access to thousands of browsers, operating systems, and mobile devices.</a:t>
            </a:r>
          </a:p>
          <a:p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It supports both </a:t>
            </a:r>
            <a:r>
              <a:rPr lang="en-US" sz="2800" b="1" dirty="0">
                <a:solidFill>
                  <a:schemeClr val="bg1"/>
                </a:solidFill>
              </a:rPr>
              <a:t>manual and automated testing</a:t>
            </a:r>
            <a:r>
              <a:rPr lang="en-US" sz="2800" dirty="0">
                <a:solidFill>
                  <a:schemeClr val="bg1"/>
                </a:solidFill>
              </a:rPr>
              <a:t>, with integrations for Selenium, TestNG, JUnit, Appium, and CI/CD tools.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021255">
            <a:off x="917609" y="5780776"/>
            <a:ext cx="4259304" cy="8050231"/>
          </a:xfrm>
          <a:custGeom>
            <a:avLst/>
            <a:gdLst/>
            <a:ahLst/>
            <a:cxnLst/>
            <a:rect l="l" t="t" r="r" b="b"/>
            <a:pathLst>
              <a:path w="4259304" h="8050231">
                <a:moveTo>
                  <a:pt x="0" y="0"/>
                </a:moveTo>
                <a:lnTo>
                  <a:pt x="4259304" y="0"/>
                </a:lnTo>
                <a:lnTo>
                  <a:pt x="4259304" y="8050231"/>
                </a:lnTo>
                <a:lnTo>
                  <a:pt x="0" y="80502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5481211" y="182806"/>
            <a:ext cx="6640906" cy="1610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9734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MODULES</a:t>
            </a:r>
          </a:p>
        </p:txBody>
      </p:sp>
      <p:sp>
        <p:nvSpPr>
          <p:cNvPr id="4" name="Freeform 4"/>
          <p:cNvSpPr/>
          <p:nvPr/>
        </p:nvSpPr>
        <p:spPr>
          <a:xfrm rot="-5400000">
            <a:off x="14502228" y="5233184"/>
            <a:ext cx="4259304" cy="8050231"/>
          </a:xfrm>
          <a:custGeom>
            <a:avLst/>
            <a:gdLst/>
            <a:ahLst/>
            <a:cxnLst/>
            <a:rect l="l" t="t" r="r" b="b"/>
            <a:pathLst>
              <a:path w="4259304" h="8050231">
                <a:moveTo>
                  <a:pt x="0" y="0"/>
                </a:moveTo>
                <a:lnTo>
                  <a:pt x="4259304" y="0"/>
                </a:lnTo>
                <a:lnTo>
                  <a:pt x="4259304" y="8050232"/>
                </a:lnTo>
                <a:lnTo>
                  <a:pt x="0" y="8050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-4057650" y="-1196503"/>
            <a:ext cx="8115300" cy="8115300"/>
          </a:xfrm>
          <a:custGeom>
            <a:avLst/>
            <a:gdLst/>
            <a:ahLst/>
            <a:cxnLst/>
            <a:rect l="l" t="t" r="r" b="b"/>
            <a:pathLst>
              <a:path w="8115300" h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1037247" y="-3693869"/>
            <a:ext cx="8115300" cy="8115300"/>
          </a:xfrm>
          <a:custGeom>
            <a:avLst/>
            <a:gdLst/>
            <a:ahLst/>
            <a:cxnLst/>
            <a:rect l="l" t="t" r="r" b="b"/>
            <a:pathLst>
              <a:path w="8115300" h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028700" y="1945592"/>
            <a:ext cx="3695700" cy="6456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17435" lvl="1" indent="-408718" algn="ctr">
              <a:lnSpc>
                <a:spcPts val="5300"/>
              </a:lnSpc>
              <a:buFont typeface="Arial"/>
              <a:buChar char="•"/>
            </a:pPr>
            <a:r>
              <a:rPr lang="en-US" sz="3786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MODULE 1 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039663" y="1946057"/>
            <a:ext cx="2665937" cy="6458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305"/>
              </a:lnSpc>
              <a:spcBef>
                <a:spcPct val="0"/>
              </a:spcBef>
            </a:pPr>
            <a:r>
              <a:rPr lang="en-US" sz="378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LOGIN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2765040"/>
            <a:ext cx="17259300" cy="5077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40"/>
              </a:lnSpc>
            </a:pPr>
            <a:r>
              <a:rPr lang="en-US" sz="2886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Checked the functionalities of username and password  in the sign in page for login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66800" y="3483621"/>
            <a:ext cx="6979598" cy="6456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17435" lvl="1" indent="-408717" algn="ctr">
              <a:lnSpc>
                <a:spcPts val="5300"/>
              </a:lnSpc>
              <a:buFont typeface="Arial"/>
              <a:buChar char="•"/>
            </a:pPr>
            <a:r>
              <a:rPr lang="en-US" sz="3786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MODULE 2 :  </a:t>
            </a:r>
            <a:r>
              <a:rPr lang="en-US" sz="36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ADD TO CART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57300" y="4445381"/>
            <a:ext cx="17259300" cy="507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40"/>
              </a:lnSpc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Checked the functionality of add to cart button by adding an item to the cart.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-990600" y="5222599"/>
            <a:ext cx="9715500" cy="6456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17435" lvl="1" indent="-408717" algn="ctr">
              <a:lnSpc>
                <a:spcPts val="5300"/>
              </a:lnSpc>
              <a:buFont typeface="Arial"/>
              <a:buChar char="•"/>
            </a:pPr>
            <a:r>
              <a:rPr lang="en-US" sz="3786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MODULE 3 : DELETE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667028" y="6226155"/>
            <a:ext cx="13427869" cy="507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45"/>
              </a:lnSpc>
              <a:spcBef>
                <a:spcPct val="0"/>
              </a:spcBef>
            </a:pPr>
            <a:r>
              <a:rPr lang="en-US" sz="288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Checked the functionality of delete by deleting an item from the cart.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021255">
            <a:off x="917609" y="5780776"/>
            <a:ext cx="4259304" cy="8050231"/>
          </a:xfrm>
          <a:custGeom>
            <a:avLst/>
            <a:gdLst/>
            <a:ahLst/>
            <a:cxnLst/>
            <a:rect l="l" t="t" r="r" b="b"/>
            <a:pathLst>
              <a:path w="4259304" h="8050231">
                <a:moveTo>
                  <a:pt x="0" y="0"/>
                </a:moveTo>
                <a:lnTo>
                  <a:pt x="4259304" y="0"/>
                </a:lnTo>
                <a:lnTo>
                  <a:pt x="4259304" y="8050231"/>
                </a:lnTo>
                <a:lnTo>
                  <a:pt x="0" y="80502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5481211" y="182806"/>
            <a:ext cx="6640906" cy="1610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9734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MODULES</a:t>
            </a:r>
          </a:p>
        </p:txBody>
      </p:sp>
      <p:sp>
        <p:nvSpPr>
          <p:cNvPr id="4" name="Freeform 4"/>
          <p:cNvSpPr/>
          <p:nvPr/>
        </p:nvSpPr>
        <p:spPr>
          <a:xfrm rot="-5400000">
            <a:off x="14502228" y="5233184"/>
            <a:ext cx="4259304" cy="8050231"/>
          </a:xfrm>
          <a:custGeom>
            <a:avLst/>
            <a:gdLst/>
            <a:ahLst/>
            <a:cxnLst/>
            <a:rect l="l" t="t" r="r" b="b"/>
            <a:pathLst>
              <a:path w="4259304" h="8050231">
                <a:moveTo>
                  <a:pt x="0" y="0"/>
                </a:moveTo>
                <a:lnTo>
                  <a:pt x="4259304" y="0"/>
                </a:lnTo>
                <a:lnTo>
                  <a:pt x="4259304" y="8050232"/>
                </a:lnTo>
                <a:lnTo>
                  <a:pt x="0" y="8050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-4057650" y="-1098584"/>
            <a:ext cx="8115300" cy="8115300"/>
          </a:xfrm>
          <a:custGeom>
            <a:avLst/>
            <a:gdLst/>
            <a:ahLst/>
            <a:cxnLst/>
            <a:rect l="l" t="t" r="r" b="b"/>
            <a:pathLst>
              <a:path w="8115300" h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1037247" y="-3693869"/>
            <a:ext cx="8115300" cy="8115300"/>
          </a:xfrm>
          <a:custGeom>
            <a:avLst/>
            <a:gdLst/>
            <a:ahLst/>
            <a:cxnLst/>
            <a:rect l="l" t="t" r="r" b="b"/>
            <a:pathLst>
              <a:path w="8115300" h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028700" y="1409700"/>
            <a:ext cx="3695700" cy="6456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17435" lvl="1" indent="-408718" algn="ctr">
              <a:lnSpc>
                <a:spcPts val="5300"/>
              </a:lnSpc>
              <a:buFont typeface="Arial"/>
              <a:buChar char="•"/>
            </a:pPr>
            <a:r>
              <a:rPr lang="en-US" sz="3786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MODULE 4 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419600" y="1409700"/>
            <a:ext cx="3149560" cy="6458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05"/>
              </a:lnSpc>
              <a:spcBef>
                <a:spcPct val="0"/>
              </a:spcBef>
            </a:pPr>
            <a:r>
              <a:rPr lang="en-US" sz="378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CHECKOUT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-76200" y="2324100"/>
            <a:ext cx="17259300" cy="5077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40"/>
              </a:lnSpc>
            </a:pPr>
            <a:r>
              <a:rPr lang="en-US" sz="2886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Checked the functionality of checkout by buying an item from the cart.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92518" y="3009900"/>
            <a:ext cx="9270682" cy="6456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17435" lvl="1" indent="-408717" algn="ctr">
              <a:lnSpc>
                <a:spcPts val="5300"/>
              </a:lnSpc>
              <a:buFont typeface="Arial"/>
              <a:buChar char="•"/>
            </a:pPr>
            <a:r>
              <a:rPr lang="en-US" sz="3786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MODULE 5 : SEARCH MULTIPLE ITEMS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4300" y="3771900"/>
            <a:ext cx="17259300" cy="507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45"/>
              </a:lnSpc>
              <a:spcBef>
                <a:spcPct val="0"/>
              </a:spcBef>
            </a:pPr>
            <a:r>
              <a:rPr lang="en-US" sz="288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Checked the functionalities of search button by searching multiple items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90600" y="4533900"/>
            <a:ext cx="8039100" cy="6456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17435" lvl="1" indent="-408717" algn="ctr">
              <a:lnSpc>
                <a:spcPts val="5300"/>
              </a:lnSpc>
              <a:buFont typeface="Arial"/>
              <a:buChar char="•"/>
            </a:pPr>
            <a:r>
              <a:rPr lang="en-US" sz="3786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MODULE 6 : SHOP BY BRANDS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057400" y="5295900"/>
            <a:ext cx="15697200" cy="488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45"/>
              </a:lnSpc>
              <a:spcBef>
                <a:spcPct val="0"/>
              </a:spcBef>
            </a:pPr>
            <a:r>
              <a:rPr lang="en-US" sz="288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Checked the functionalities of vendors button by selecting different company phones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54740E-0064-33F4-B9DC-BDD36217A7B7}"/>
              </a:ext>
            </a:extLst>
          </p:cNvPr>
          <p:cNvSpPr txBox="1"/>
          <p:nvPr/>
        </p:nvSpPr>
        <p:spPr>
          <a:xfrm>
            <a:off x="-2057400" y="5829300"/>
            <a:ext cx="12359390" cy="738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17435" lvl="1" indent="-408717" algn="ctr">
              <a:lnSpc>
                <a:spcPts val="5300"/>
              </a:lnSpc>
              <a:buFont typeface="Arial"/>
              <a:buChar char="•"/>
            </a:pPr>
            <a:r>
              <a:rPr lang="en-US" sz="379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MODULE 7 : </a:t>
            </a:r>
            <a:r>
              <a:rPr lang="en-US" sz="378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ORDER BY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694BB1-A0C6-830E-2861-F1C9B88AF571}"/>
              </a:ext>
            </a:extLst>
          </p:cNvPr>
          <p:cNvSpPr txBox="1"/>
          <p:nvPr/>
        </p:nvSpPr>
        <p:spPr>
          <a:xfrm>
            <a:off x="1676400" y="6591300"/>
            <a:ext cx="15773400" cy="1093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040"/>
              </a:lnSpc>
            </a:pPr>
            <a:r>
              <a:rPr lang="en-US" sz="289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Checked the functionality of order by button by changing lower to higher and vice versa 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021255">
            <a:off x="917609" y="5780776"/>
            <a:ext cx="4259304" cy="8050231"/>
          </a:xfrm>
          <a:custGeom>
            <a:avLst/>
            <a:gdLst/>
            <a:ahLst/>
            <a:cxnLst/>
            <a:rect l="l" t="t" r="r" b="b"/>
            <a:pathLst>
              <a:path w="4259304" h="8050231">
                <a:moveTo>
                  <a:pt x="0" y="0"/>
                </a:moveTo>
                <a:lnTo>
                  <a:pt x="4259304" y="0"/>
                </a:lnTo>
                <a:lnTo>
                  <a:pt x="4259304" y="8050231"/>
                </a:lnTo>
                <a:lnTo>
                  <a:pt x="0" y="80502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5481211" y="182806"/>
            <a:ext cx="6640906" cy="1610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9734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MODULES</a:t>
            </a:r>
          </a:p>
        </p:txBody>
      </p:sp>
      <p:sp>
        <p:nvSpPr>
          <p:cNvPr id="4" name="Freeform 4"/>
          <p:cNvSpPr/>
          <p:nvPr/>
        </p:nvSpPr>
        <p:spPr>
          <a:xfrm rot="-5400000">
            <a:off x="14502228" y="5233184"/>
            <a:ext cx="4259304" cy="8050231"/>
          </a:xfrm>
          <a:custGeom>
            <a:avLst/>
            <a:gdLst/>
            <a:ahLst/>
            <a:cxnLst/>
            <a:rect l="l" t="t" r="r" b="b"/>
            <a:pathLst>
              <a:path w="4259304" h="8050231">
                <a:moveTo>
                  <a:pt x="0" y="0"/>
                </a:moveTo>
                <a:lnTo>
                  <a:pt x="4259304" y="0"/>
                </a:lnTo>
                <a:lnTo>
                  <a:pt x="4259304" y="8050232"/>
                </a:lnTo>
                <a:lnTo>
                  <a:pt x="0" y="8050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-4057650" y="-1196503"/>
            <a:ext cx="8115300" cy="8115300"/>
          </a:xfrm>
          <a:custGeom>
            <a:avLst/>
            <a:gdLst/>
            <a:ahLst/>
            <a:cxnLst/>
            <a:rect l="l" t="t" r="r" b="b"/>
            <a:pathLst>
              <a:path w="8115300" h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1037247" y="-3693869"/>
            <a:ext cx="8115300" cy="8115300"/>
          </a:xfrm>
          <a:custGeom>
            <a:avLst/>
            <a:gdLst/>
            <a:ahLst/>
            <a:cxnLst/>
            <a:rect l="l" t="t" r="r" b="b"/>
            <a:pathLst>
              <a:path w="8115300" h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-295275" y="1714500"/>
            <a:ext cx="8601075" cy="645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17435" lvl="1" indent="-408717" algn="ctr">
              <a:lnSpc>
                <a:spcPts val="5300"/>
              </a:lnSpc>
              <a:buFont typeface="Arial"/>
              <a:buChar char="•"/>
            </a:pPr>
            <a:r>
              <a:rPr lang="en-US" sz="3786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MODULE 8 :  FAVOURITES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-342900" y="2476500"/>
            <a:ext cx="17259300" cy="507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45"/>
              </a:lnSpc>
              <a:spcBef>
                <a:spcPct val="0"/>
              </a:spcBef>
            </a:pPr>
            <a:r>
              <a:rPr lang="en-US" sz="288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Checked the functionality of favorites button by adding items to favorite 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-808077" y="3086100"/>
            <a:ext cx="8656677" cy="6456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17435" lvl="1" indent="-408717" algn="ctr">
              <a:lnSpc>
                <a:spcPts val="5300"/>
              </a:lnSpc>
              <a:buFont typeface="Arial"/>
              <a:buChar char="•"/>
            </a:pPr>
            <a:r>
              <a:rPr lang="en-US" sz="3786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MODULE 9 :   OFFERS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43000" y="3924300"/>
            <a:ext cx="8656677" cy="507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45"/>
              </a:lnSpc>
              <a:spcBef>
                <a:spcPct val="0"/>
              </a:spcBef>
            </a:pPr>
            <a:r>
              <a:rPr lang="en-US" sz="288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Checked the functionality of offers button.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76250" y="4457700"/>
            <a:ext cx="8286750" cy="6456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17435" lvl="1" indent="-408717" algn="ctr">
              <a:lnSpc>
                <a:spcPts val="5300"/>
              </a:lnSpc>
              <a:buFont typeface="Arial"/>
              <a:buChar char="•"/>
            </a:pPr>
            <a:r>
              <a:rPr lang="en-US" sz="3786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MODULE 10 :   PRIVACY POLICY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95400" y="5372100"/>
            <a:ext cx="9687469" cy="488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45"/>
              </a:lnSpc>
              <a:spcBef>
                <a:spcPct val="0"/>
              </a:spcBef>
            </a:pPr>
            <a:r>
              <a:rPr lang="en-US" sz="288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Checked the functionality of privacy policy button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BF477C-B76D-9EBF-759D-E17B1C98BB87}"/>
              </a:ext>
            </a:extLst>
          </p:cNvPr>
          <p:cNvSpPr txBox="1"/>
          <p:nvPr/>
        </p:nvSpPr>
        <p:spPr>
          <a:xfrm>
            <a:off x="-2529590" y="5849558"/>
            <a:ext cx="12359390" cy="741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17435" lvl="1" indent="-408717" algn="ctr">
              <a:lnSpc>
                <a:spcPts val="5300"/>
              </a:lnSpc>
              <a:buFont typeface="Arial"/>
              <a:buChar char="•"/>
            </a:pPr>
            <a:r>
              <a:rPr lang="en-US" sz="379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MODULE 11 :   LOGOUT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558A6A-336E-F067-7645-7EB9EAE419CD}"/>
              </a:ext>
            </a:extLst>
          </p:cNvPr>
          <p:cNvSpPr txBox="1"/>
          <p:nvPr/>
        </p:nvSpPr>
        <p:spPr>
          <a:xfrm>
            <a:off x="-685800" y="6620100"/>
            <a:ext cx="12359390" cy="580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045"/>
              </a:lnSpc>
              <a:spcBef>
                <a:spcPct val="0"/>
              </a:spcBef>
            </a:pPr>
            <a:r>
              <a:rPr lang="en-US" sz="289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Checked the functionality of logout button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004618" y="5473935"/>
            <a:ext cx="8115300" cy="8115300"/>
          </a:xfrm>
          <a:custGeom>
            <a:avLst/>
            <a:gdLst/>
            <a:ahLst/>
            <a:cxnLst/>
            <a:rect l="l" t="t" r="r" b="b"/>
            <a:pathLst>
              <a:path w="8115300" h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TextBox 3"/>
          <p:cNvSpPr txBox="1"/>
          <p:nvPr/>
        </p:nvSpPr>
        <p:spPr>
          <a:xfrm>
            <a:off x="5704392" y="2474273"/>
            <a:ext cx="6640906" cy="1610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9734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DEFECTS</a:t>
            </a:r>
          </a:p>
        </p:txBody>
      </p:sp>
      <p:sp>
        <p:nvSpPr>
          <p:cNvPr id="4" name="Freeform 4"/>
          <p:cNvSpPr/>
          <p:nvPr/>
        </p:nvSpPr>
        <p:spPr>
          <a:xfrm>
            <a:off x="13380922" y="-3460452"/>
            <a:ext cx="8115300" cy="8115300"/>
          </a:xfrm>
          <a:custGeom>
            <a:avLst/>
            <a:gdLst/>
            <a:ahLst/>
            <a:cxnLst/>
            <a:rect l="l" t="t" r="r" b="b"/>
            <a:pathLst>
              <a:path w="8115300" h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63E9BB-8F43-D58F-3535-E22F65CD24CC}"/>
              </a:ext>
            </a:extLst>
          </p:cNvPr>
          <p:cNvSpPr txBox="1"/>
          <p:nvPr/>
        </p:nvSpPr>
        <p:spPr>
          <a:xfrm>
            <a:off x="1828800" y="4454030"/>
            <a:ext cx="4951099" cy="537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90" dirty="0">
                <a:solidFill>
                  <a:schemeClr val="bg1"/>
                </a:solidFill>
              </a:rPr>
              <a:t>Search Engine is not working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C1A70C-8DDA-8C89-6BC2-E80ACB432362}"/>
              </a:ext>
            </a:extLst>
          </p:cNvPr>
          <p:cNvSpPr txBox="1"/>
          <p:nvPr/>
        </p:nvSpPr>
        <p:spPr>
          <a:xfrm>
            <a:off x="1836439" y="5292230"/>
            <a:ext cx="9288761" cy="537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90" dirty="0">
                <a:solidFill>
                  <a:schemeClr val="bg1"/>
                </a:solidFill>
              </a:rPr>
              <a:t>Privacy Policy Read More is not  navigating to policy page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1F213-634A-1118-833E-B5FA27701E7A}"/>
              </a:ext>
            </a:extLst>
          </p:cNvPr>
          <p:cNvSpPr txBox="1"/>
          <p:nvPr/>
        </p:nvSpPr>
        <p:spPr>
          <a:xfrm>
            <a:off x="1828800" y="6057900"/>
            <a:ext cx="5942461" cy="537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90" dirty="0">
                <a:solidFill>
                  <a:schemeClr val="bg1"/>
                </a:solidFill>
              </a:rPr>
              <a:t>Subscribe mail is not sending mails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678813-4915-ED79-EE9A-6E3B9B20B254}"/>
              </a:ext>
            </a:extLst>
          </p:cNvPr>
          <p:cNvSpPr txBox="1"/>
          <p:nvPr/>
        </p:nvSpPr>
        <p:spPr>
          <a:xfrm>
            <a:off x="1828800" y="6743700"/>
            <a:ext cx="5867400" cy="537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90" dirty="0">
                <a:solidFill>
                  <a:schemeClr val="bg1"/>
                </a:solidFill>
              </a:rPr>
              <a:t>  Product images are not clickable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2">
            <a:extLst>
              <a:ext uri="{FF2B5EF4-FFF2-40B4-BE49-F238E27FC236}">
                <a16:creationId xmlns:a16="http://schemas.microsoft.com/office/drawing/2014/main" id="{FC17C489-4557-E5A8-CDEA-8EFB882872C6}"/>
              </a:ext>
            </a:extLst>
          </p:cNvPr>
          <p:cNvSpPr txBox="1"/>
          <p:nvPr/>
        </p:nvSpPr>
        <p:spPr>
          <a:xfrm>
            <a:off x="4898078" y="265506"/>
            <a:ext cx="9351322" cy="8742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Defect identifier :- DEF_001</a:t>
            </a:r>
          </a:p>
        </p:txBody>
      </p:sp>
      <p:sp>
        <p:nvSpPr>
          <p:cNvPr id="35" name="TextBox 3">
            <a:extLst>
              <a:ext uri="{FF2B5EF4-FFF2-40B4-BE49-F238E27FC236}">
                <a16:creationId xmlns:a16="http://schemas.microsoft.com/office/drawing/2014/main" id="{92E08B1F-E9F7-6917-DAC1-13562F489D6E}"/>
              </a:ext>
            </a:extLst>
          </p:cNvPr>
          <p:cNvSpPr txBox="1"/>
          <p:nvPr/>
        </p:nvSpPr>
        <p:spPr>
          <a:xfrm>
            <a:off x="-152400" y="1969059"/>
            <a:ext cx="18821400" cy="10014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3950" lvl="1" indent="-311975" algn="ctr">
              <a:lnSpc>
                <a:spcPts val="4045"/>
              </a:lnSpc>
              <a:buFont typeface="Arial"/>
              <a:buChar char="•"/>
            </a:pPr>
            <a:r>
              <a:rPr lang="en-US" sz="288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DEFECT SUMMARY   : - </a:t>
            </a: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Expected result is when we click on "Search" Product list shows iPhone or related products, but it is navigating to home page Search engine is not working</a:t>
            </a:r>
            <a:r>
              <a:rPr lang="en-US" sz="2889" dirty="0">
                <a:solidFill>
                  <a:schemeClr val="bg1"/>
                </a:solidFill>
                <a:latin typeface="Poppins"/>
                <a:ea typeface="Poppins"/>
                <a:cs typeface="Poppins"/>
                <a:sym typeface="Poppins"/>
              </a:rPr>
              <a:t>       </a:t>
            </a:r>
          </a:p>
        </p:txBody>
      </p:sp>
      <p:sp>
        <p:nvSpPr>
          <p:cNvPr id="36" name="TextBox 4">
            <a:extLst>
              <a:ext uri="{FF2B5EF4-FFF2-40B4-BE49-F238E27FC236}">
                <a16:creationId xmlns:a16="http://schemas.microsoft.com/office/drawing/2014/main" id="{E7B090ED-59FF-753C-0A9D-81BF1B0A681B}"/>
              </a:ext>
            </a:extLst>
          </p:cNvPr>
          <p:cNvSpPr txBox="1"/>
          <p:nvPr/>
        </p:nvSpPr>
        <p:spPr>
          <a:xfrm>
            <a:off x="-228600" y="2959481"/>
            <a:ext cx="11734800" cy="488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3950" lvl="1" indent="-311975" algn="ctr">
              <a:lnSpc>
                <a:spcPts val="4045"/>
              </a:lnSpc>
              <a:buFont typeface="Arial"/>
              <a:buChar char="•"/>
            </a:pPr>
            <a:r>
              <a:rPr lang="en-US" sz="288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TEST ID                                 :- </a:t>
            </a:r>
            <a:r>
              <a:rPr lang="fr-FR" sz="288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TC_001,TC_002,TC_003,TC_004</a:t>
            </a:r>
            <a:endParaRPr lang="en-US" sz="2889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7" name="TextBox 5">
            <a:extLst>
              <a:ext uri="{FF2B5EF4-FFF2-40B4-BE49-F238E27FC236}">
                <a16:creationId xmlns:a16="http://schemas.microsoft.com/office/drawing/2014/main" id="{DFBDD703-D79C-4227-4AF5-76F95E5A90F1}"/>
              </a:ext>
            </a:extLst>
          </p:cNvPr>
          <p:cNvSpPr txBox="1"/>
          <p:nvPr/>
        </p:nvSpPr>
        <p:spPr>
          <a:xfrm>
            <a:off x="-152400" y="3608672"/>
            <a:ext cx="18135600" cy="488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3950" lvl="1" indent="-311975" algn="ctr">
              <a:lnSpc>
                <a:spcPts val="4045"/>
              </a:lnSpc>
              <a:buFont typeface="Arial"/>
              <a:buChar char="•"/>
            </a:pPr>
            <a:r>
              <a:rPr lang="en-US" sz="288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TEST CASE NAME    :- Search_Valid, Search_Invalid, BStack-Search-</a:t>
            </a:r>
            <a:r>
              <a:rPr lang="en-US" sz="288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PartialMatch</a:t>
            </a:r>
            <a:r>
              <a:rPr lang="en-US" sz="288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, Search_Blank</a:t>
            </a:r>
          </a:p>
        </p:txBody>
      </p:sp>
      <p:sp>
        <p:nvSpPr>
          <p:cNvPr id="38" name="TextBox 6">
            <a:extLst>
              <a:ext uri="{FF2B5EF4-FFF2-40B4-BE49-F238E27FC236}">
                <a16:creationId xmlns:a16="http://schemas.microsoft.com/office/drawing/2014/main" id="{57E84A8F-22B9-0F8D-EB10-CFAB2886BC0B}"/>
              </a:ext>
            </a:extLst>
          </p:cNvPr>
          <p:cNvSpPr txBox="1"/>
          <p:nvPr/>
        </p:nvSpPr>
        <p:spPr>
          <a:xfrm>
            <a:off x="-685800" y="4305300"/>
            <a:ext cx="7962900" cy="5076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3950" lvl="1" indent="-311975" algn="ctr">
              <a:lnSpc>
                <a:spcPts val="4045"/>
              </a:lnSpc>
              <a:buFont typeface="Arial"/>
              <a:buChar char="•"/>
            </a:pPr>
            <a:r>
              <a:rPr lang="en-US" sz="288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MODULE NAME                   :- Search</a:t>
            </a:r>
          </a:p>
        </p:txBody>
      </p:sp>
      <p:sp>
        <p:nvSpPr>
          <p:cNvPr id="39" name="TextBox 7">
            <a:extLst>
              <a:ext uri="{FF2B5EF4-FFF2-40B4-BE49-F238E27FC236}">
                <a16:creationId xmlns:a16="http://schemas.microsoft.com/office/drawing/2014/main" id="{2CC31B43-9792-A3E7-4422-EEF8FE761899}"/>
              </a:ext>
            </a:extLst>
          </p:cNvPr>
          <p:cNvSpPr txBox="1"/>
          <p:nvPr/>
        </p:nvSpPr>
        <p:spPr>
          <a:xfrm>
            <a:off x="-152400" y="4914900"/>
            <a:ext cx="18288000" cy="488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3950" lvl="1" indent="-311975" algn="ctr">
              <a:lnSpc>
                <a:spcPts val="4045"/>
              </a:lnSpc>
              <a:buFont typeface="Arial"/>
              <a:buChar char="•"/>
            </a:pPr>
            <a:r>
              <a:rPr lang="en-US" sz="288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REPRODUCIBLE :- when we search iPhone in search Product list shows iPhone or related products  </a:t>
            </a:r>
          </a:p>
        </p:txBody>
      </p:sp>
      <p:sp>
        <p:nvSpPr>
          <p:cNvPr id="40" name="TextBox 8">
            <a:extLst>
              <a:ext uri="{FF2B5EF4-FFF2-40B4-BE49-F238E27FC236}">
                <a16:creationId xmlns:a16="http://schemas.microsoft.com/office/drawing/2014/main" id="{F08CA337-6033-9F4D-FA3A-CA591754FBA7}"/>
              </a:ext>
            </a:extLst>
          </p:cNvPr>
          <p:cNvSpPr txBox="1"/>
          <p:nvPr/>
        </p:nvSpPr>
        <p:spPr>
          <a:xfrm>
            <a:off x="-228600" y="5645633"/>
            <a:ext cx="6858000" cy="488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3950" lvl="1" indent="-311975" algn="ctr">
              <a:lnSpc>
                <a:spcPts val="4045"/>
              </a:lnSpc>
              <a:buFont typeface="Arial"/>
              <a:buChar char="•"/>
            </a:pPr>
            <a:r>
              <a:rPr lang="en-US" sz="288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SEVERITY                            :-    HIGH</a:t>
            </a:r>
          </a:p>
        </p:txBody>
      </p:sp>
      <p:sp>
        <p:nvSpPr>
          <p:cNvPr id="41" name="TextBox 9">
            <a:extLst>
              <a:ext uri="{FF2B5EF4-FFF2-40B4-BE49-F238E27FC236}">
                <a16:creationId xmlns:a16="http://schemas.microsoft.com/office/drawing/2014/main" id="{D18082A1-85A9-C0C6-6DB6-AA88AEB84496}"/>
              </a:ext>
            </a:extLst>
          </p:cNvPr>
          <p:cNvSpPr txBox="1"/>
          <p:nvPr/>
        </p:nvSpPr>
        <p:spPr>
          <a:xfrm>
            <a:off x="-228601" y="6331433"/>
            <a:ext cx="6858001" cy="488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3950" lvl="1" indent="-311975" algn="ctr">
              <a:lnSpc>
                <a:spcPts val="4045"/>
              </a:lnSpc>
              <a:buFont typeface="Arial"/>
              <a:buChar char="•"/>
            </a:pPr>
            <a:r>
              <a:rPr lang="en-US" sz="288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PRIORITY                            :-    HIGH</a:t>
            </a:r>
          </a:p>
        </p:txBody>
      </p:sp>
      <p:sp>
        <p:nvSpPr>
          <p:cNvPr id="42" name="TextBox 10">
            <a:extLst>
              <a:ext uri="{FF2B5EF4-FFF2-40B4-BE49-F238E27FC236}">
                <a16:creationId xmlns:a16="http://schemas.microsoft.com/office/drawing/2014/main" id="{A82840BA-1B0D-D4B2-0531-EFFF48CB4D51}"/>
              </a:ext>
            </a:extLst>
          </p:cNvPr>
          <p:cNvSpPr txBox="1"/>
          <p:nvPr/>
        </p:nvSpPr>
        <p:spPr>
          <a:xfrm>
            <a:off x="-228600" y="6864833"/>
            <a:ext cx="7537252" cy="488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3950" lvl="1" indent="-311975" algn="ctr">
              <a:lnSpc>
                <a:spcPts val="4045"/>
              </a:lnSpc>
              <a:buFont typeface="Arial"/>
              <a:buChar char="•"/>
            </a:pPr>
            <a:r>
              <a:rPr lang="en-US" sz="288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RAISED BY                          :- SWAROOP</a:t>
            </a:r>
          </a:p>
        </p:txBody>
      </p:sp>
      <p:sp>
        <p:nvSpPr>
          <p:cNvPr id="43" name="TextBox 11">
            <a:extLst>
              <a:ext uri="{FF2B5EF4-FFF2-40B4-BE49-F238E27FC236}">
                <a16:creationId xmlns:a16="http://schemas.microsoft.com/office/drawing/2014/main" id="{85E096F5-163C-FDA8-9B78-1B2A8C138E15}"/>
              </a:ext>
            </a:extLst>
          </p:cNvPr>
          <p:cNvSpPr txBox="1"/>
          <p:nvPr/>
        </p:nvSpPr>
        <p:spPr>
          <a:xfrm>
            <a:off x="-76200" y="7398233"/>
            <a:ext cx="7537252" cy="488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3950" lvl="1" indent="-311975" algn="ctr">
              <a:lnSpc>
                <a:spcPts val="4045"/>
              </a:lnSpc>
              <a:buFont typeface="Arial"/>
              <a:buChar char="•"/>
            </a:pPr>
            <a:r>
              <a:rPr lang="en-US" sz="288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ASSIGNED TO                    :-  DEVELOPER </a:t>
            </a:r>
          </a:p>
        </p:txBody>
      </p:sp>
      <p:sp>
        <p:nvSpPr>
          <p:cNvPr id="44" name="TextBox 12">
            <a:extLst>
              <a:ext uri="{FF2B5EF4-FFF2-40B4-BE49-F238E27FC236}">
                <a16:creationId xmlns:a16="http://schemas.microsoft.com/office/drawing/2014/main" id="{7B6DC46D-D88D-916C-5581-12C086014036}"/>
              </a:ext>
            </a:extLst>
          </p:cNvPr>
          <p:cNvSpPr txBox="1"/>
          <p:nvPr/>
        </p:nvSpPr>
        <p:spPr>
          <a:xfrm>
            <a:off x="-914400" y="8007833"/>
            <a:ext cx="7162801" cy="488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3950" lvl="1" indent="-311975" algn="ctr">
              <a:lnSpc>
                <a:spcPts val="4045"/>
              </a:lnSpc>
              <a:buFont typeface="Arial"/>
              <a:buChar char="•"/>
            </a:pPr>
            <a:r>
              <a:rPr lang="en-US" sz="288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DATE OF ASSIGNMENT     :-</a:t>
            </a:r>
          </a:p>
        </p:txBody>
      </p:sp>
      <p:sp>
        <p:nvSpPr>
          <p:cNvPr id="45" name="TextBox 13">
            <a:extLst>
              <a:ext uri="{FF2B5EF4-FFF2-40B4-BE49-F238E27FC236}">
                <a16:creationId xmlns:a16="http://schemas.microsoft.com/office/drawing/2014/main" id="{92410B7A-C050-9118-7076-C5375E9455F1}"/>
              </a:ext>
            </a:extLst>
          </p:cNvPr>
          <p:cNvSpPr txBox="1"/>
          <p:nvPr/>
        </p:nvSpPr>
        <p:spPr>
          <a:xfrm>
            <a:off x="-145852" y="8541233"/>
            <a:ext cx="7384852" cy="488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3950" lvl="1" indent="-311975" algn="ctr">
              <a:lnSpc>
                <a:spcPts val="4045"/>
              </a:lnSpc>
              <a:buFont typeface="Arial"/>
              <a:buChar char="•"/>
            </a:pPr>
            <a:r>
              <a:rPr lang="en-US" sz="288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STATUS                                :- PENDING</a:t>
            </a:r>
          </a:p>
        </p:txBody>
      </p:sp>
      <p:sp>
        <p:nvSpPr>
          <p:cNvPr id="46" name="TextBox 14">
            <a:extLst>
              <a:ext uri="{FF2B5EF4-FFF2-40B4-BE49-F238E27FC236}">
                <a16:creationId xmlns:a16="http://schemas.microsoft.com/office/drawing/2014/main" id="{4861E006-A743-71F2-C1A3-28976188D31D}"/>
              </a:ext>
            </a:extLst>
          </p:cNvPr>
          <p:cNvSpPr txBox="1"/>
          <p:nvPr/>
        </p:nvSpPr>
        <p:spPr>
          <a:xfrm>
            <a:off x="-457200" y="9182100"/>
            <a:ext cx="8420100" cy="5076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3950" lvl="1" indent="-311975" algn="ctr">
              <a:lnSpc>
                <a:spcPts val="4045"/>
              </a:lnSpc>
              <a:buFont typeface="Arial"/>
              <a:buChar char="•"/>
            </a:pPr>
            <a:r>
              <a:rPr lang="en-US" sz="288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FIXED BY                              :- DEVELOPER</a:t>
            </a:r>
          </a:p>
        </p:txBody>
      </p:sp>
      <p:sp>
        <p:nvSpPr>
          <p:cNvPr id="47" name="TextBox 15">
            <a:extLst>
              <a:ext uri="{FF2B5EF4-FFF2-40B4-BE49-F238E27FC236}">
                <a16:creationId xmlns:a16="http://schemas.microsoft.com/office/drawing/2014/main" id="{1751228E-14E9-3B46-8FD8-24F7EA6CACFB}"/>
              </a:ext>
            </a:extLst>
          </p:cNvPr>
          <p:cNvSpPr txBox="1"/>
          <p:nvPr/>
        </p:nvSpPr>
        <p:spPr>
          <a:xfrm>
            <a:off x="-304800" y="9741281"/>
            <a:ext cx="6134100" cy="5076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3950" lvl="1" indent="-311975" algn="ctr">
              <a:lnSpc>
                <a:spcPts val="4045"/>
              </a:lnSpc>
              <a:buFont typeface="Arial"/>
              <a:buChar char="•"/>
            </a:pPr>
            <a:r>
              <a:rPr lang="en-US" sz="288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DATE OF FIXING                  :-</a:t>
            </a:r>
          </a:p>
        </p:txBody>
      </p:sp>
      <p:sp>
        <p:nvSpPr>
          <p:cNvPr id="48" name="Freeform 16">
            <a:extLst>
              <a:ext uri="{FF2B5EF4-FFF2-40B4-BE49-F238E27FC236}">
                <a16:creationId xmlns:a16="http://schemas.microsoft.com/office/drawing/2014/main" id="{0EEC6E3E-A8EE-1770-4C8D-2D4D64F72E8C}"/>
              </a:ext>
            </a:extLst>
          </p:cNvPr>
          <p:cNvSpPr/>
          <p:nvPr/>
        </p:nvSpPr>
        <p:spPr>
          <a:xfrm>
            <a:off x="12801600" y="-3789043"/>
            <a:ext cx="8115300" cy="8115300"/>
          </a:xfrm>
          <a:custGeom>
            <a:avLst/>
            <a:gdLst/>
            <a:ahLst/>
            <a:cxnLst/>
            <a:rect l="l" t="t" r="r" b="b"/>
            <a:pathLst>
              <a:path w="8115300" h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9" name="Freeform 17">
            <a:extLst>
              <a:ext uri="{FF2B5EF4-FFF2-40B4-BE49-F238E27FC236}">
                <a16:creationId xmlns:a16="http://schemas.microsoft.com/office/drawing/2014/main" id="{7158054B-F72A-E295-A763-01B6AF90A7F8}"/>
              </a:ext>
            </a:extLst>
          </p:cNvPr>
          <p:cNvSpPr/>
          <p:nvPr/>
        </p:nvSpPr>
        <p:spPr>
          <a:xfrm>
            <a:off x="15016511" y="5524500"/>
            <a:ext cx="4099837" cy="4114800"/>
          </a:xfrm>
          <a:custGeom>
            <a:avLst/>
            <a:gdLst/>
            <a:ahLst/>
            <a:cxnLst/>
            <a:rect l="l" t="t" r="r" b="b"/>
            <a:pathLst>
              <a:path w="4099837" h="4114800">
                <a:moveTo>
                  <a:pt x="0" y="0"/>
                </a:moveTo>
                <a:lnTo>
                  <a:pt x="4099837" y="0"/>
                </a:lnTo>
                <a:lnTo>
                  <a:pt x="40998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766633" y="5619674"/>
            <a:ext cx="4099837" cy="4114800"/>
          </a:xfrm>
          <a:custGeom>
            <a:avLst/>
            <a:gdLst/>
            <a:ahLst/>
            <a:cxnLst/>
            <a:rect l="l" t="t" r="r" b="b"/>
            <a:pathLst>
              <a:path w="4099837" h="4114800">
                <a:moveTo>
                  <a:pt x="0" y="0"/>
                </a:moveTo>
                <a:lnTo>
                  <a:pt x="4099837" y="0"/>
                </a:lnTo>
                <a:lnTo>
                  <a:pt x="40998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1046772" y="-3693869"/>
            <a:ext cx="8115300" cy="8115300"/>
          </a:xfrm>
          <a:custGeom>
            <a:avLst/>
            <a:gdLst/>
            <a:ahLst/>
            <a:cxnLst/>
            <a:rect l="l" t="t" r="r" b="b"/>
            <a:pathLst>
              <a:path w="8115300" h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AF4B6A-1437-54F9-7496-B8C55BF464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60" y="38100"/>
            <a:ext cx="18355940" cy="58274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884A6F-00FA-6B97-37D7-7CC5999224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400" y="6438900"/>
            <a:ext cx="18176237" cy="4114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14C0FA-AF00-8A4A-4763-35FA5E559708}"/>
              </a:ext>
            </a:extLst>
          </p:cNvPr>
          <p:cNvSpPr txBox="1"/>
          <p:nvPr/>
        </p:nvSpPr>
        <p:spPr>
          <a:xfrm>
            <a:off x="4766310" y="5868769"/>
            <a:ext cx="9593580" cy="537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90" dirty="0">
                <a:solidFill>
                  <a:schemeClr val="bg1"/>
                </a:solidFill>
              </a:rPr>
              <a:t>Navigating to home page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873</Words>
  <Application>Microsoft Office PowerPoint</Application>
  <PresentationFormat>Custom</PresentationFormat>
  <Paragraphs>114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Poppins Bold</vt:lpstr>
      <vt:lpstr>Times New Roman</vt:lpstr>
      <vt:lpstr>Anton</vt:lpstr>
      <vt:lpstr>Canva Sans Bold</vt:lpstr>
      <vt:lpstr>Calibri</vt:lpstr>
      <vt:lpstr>Arial</vt:lpstr>
      <vt:lpstr>Poppins</vt:lpstr>
      <vt:lpstr>Impact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Ebay</dc:title>
  <dc:creator>Swaroop Bhyri</dc:creator>
  <cp:lastModifiedBy>Swaroop Bhyri</cp:lastModifiedBy>
  <cp:revision>5</cp:revision>
  <dcterms:created xsi:type="dcterms:W3CDTF">2006-08-16T00:00:00Z</dcterms:created>
  <dcterms:modified xsi:type="dcterms:W3CDTF">2025-09-08T06:09:05Z</dcterms:modified>
  <dc:identifier>DAGwa6cVxkY</dc:identifier>
</cp:coreProperties>
</file>