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nton" panose="00000500000000000000" pitchFamily="2" charset="0"/>
      <p:regular r:id="rId16"/>
    </p:embeddedFont>
    <p:embeddedFont>
      <p:font typeface="Canva Sans Bold" panose="020B0604020202020204" charset="0"/>
      <p:regular r:id="rId17"/>
    </p:embeddedFont>
    <p:embeddedFont>
      <p:font typeface="Impact" panose="020B0806030902050204" pitchFamily="34" charset="0"/>
      <p:regular r:id="rId18"/>
    </p:embeddedFont>
    <p:embeddedFont>
      <p:font typeface="Poppins" panose="00000500000000000000" pitchFamily="2" charset="0"/>
      <p:regular r:id="rId19"/>
      <p:bold r:id="rId20"/>
    </p:embeddedFont>
    <p:embeddedFont>
      <p:font typeface="Poppins Bold" panose="00000800000000000000" pitchFamily="2" charset="0"/>
      <p:regular r:id="rId21"/>
      <p:bold r:id="rId22"/>
    </p:embeddedFont>
    <p:embeddedFont>
      <p:font typeface="Poppins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DAE068-C40B-411B-BC69-F71F168F4108}" v="179" dt="2025-08-18T18:21:12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oop Bhyri" userId="cecfd038840a93a2" providerId="LiveId" clId="{88DAE068-C40B-411B-BC69-F71F168F4108}"/>
    <pc:docChg chg="custSel modSld">
      <pc:chgData name="Swaroop Bhyri" userId="cecfd038840a93a2" providerId="LiveId" clId="{88DAE068-C40B-411B-BC69-F71F168F4108}" dt="2025-08-18T19:42:42.324" v="2379" actId="20577"/>
      <pc:docMkLst>
        <pc:docMk/>
      </pc:docMkLst>
      <pc:sldChg chg="modSp mod">
        <pc:chgData name="Swaroop Bhyri" userId="cecfd038840a93a2" providerId="LiveId" clId="{88DAE068-C40B-411B-BC69-F71F168F4108}" dt="2025-08-18T18:22:42.878" v="2177" actId="1037"/>
        <pc:sldMkLst>
          <pc:docMk/>
          <pc:sldMk cId="0" sldId="259"/>
        </pc:sldMkLst>
        <pc:spChg chg="mod">
          <ac:chgData name="Swaroop Bhyri" userId="cecfd038840a93a2" providerId="LiveId" clId="{88DAE068-C40B-411B-BC69-F71F168F4108}" dt="2025-08-18T18:22:15.122" v="2163" actId="14100"/>
          <ac:spMkLst>
            <pc:docMk/>
            <pc:sldMk cId="0" sldId="259"/>
            <ac:spMk id="8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2:38.379" v="2169" actId="1037"/>
          <ac:spMkLst>
            <pc:docMk/>
            <pc:sldMk cId="0" sldId="259"/>
            <ac:spMk id="10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2:42.878" v="2177" actId="1037"/>
          <ac:spMkLst>
            <pc:docMk/>
            <pc:sldMk cId="0" sldId="259"/>
            <ac:spMk id="12" creationId="{00000000-0000-0000-0000-000000000000}"/>
          </ac:spMkLst>
        </pc:spChg>
      </pc:sldChg>
      <pc:sldChg chg="modSp mod">
        <pc:chgData name="Swaroop Bhyri" userId="cecfd038840a93a2" providerId="LiveId" clId="{88DAE068-C40B-411B-BC69-F71F168F4108}" dt="2025-08-18T18:23:01.834" v="2186" actId="1037"/>
        <pc:sldMkLst>
          <pc:docMk/>
          <pc:sldMk cId="0" sldId="260"/>
        </pc:sldMkLst>
        <pc:spChg chg="mod">
          <ac:chgData name="Swaroop Bhyri" userId="cecfd038840a93a2" providerId="LiveId" clId="{88DAE068-C40B-411B-BC69-F71F168F4108}" dt="2025-08-18T18:22:56.946" v="2181" actId="103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3:01.834" v="2186" actId="1037"/>
          <ac:spMkLst>
            <pc:docMk/>
            <pc:sldMk cId="0" sldId="260"/>
            <ac:spMk id="12" creationId="{00000000-0000-0000-0000-000000000000}"/>
          </ac:spMkLst>
        </pc:spChg>
      </pc:sldChg>
      <pc:sldChg chg="modSp mod">
        <pc:chgData name="Swaroop Bhyri" userId="cecfd038840a93a2" providerId="LiveId" clId="{88DAE068-C40B-411B-BC69-F71F168F4108}" dt="2025-08-18T16:27:33.692" v="58" actId="1035"/>
        <pc:sldMkLst>
          <pc:docMk/>
          <pc:sldMk cId="0" sldId="261"/>
        </pc:sldMkLst>
        <pc:spChg chg="mod">
          <ac:chgData name="Swaroop Bhyri" userId="cecfd038840a93a2" providerId="LiveId" clId="{88DAE068-C40B-411B-BC69-F71F168F4108}" dt="2025-08-18T16:27:14.337" v="42" actId="1038"/>
          <ac:spMkLst>
            <pc:docMk/>
            <pc:sldMk cId="0" sldId="261"/>
            <ac:spMk id="12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6:27:33.692" v="58" actId="1035"/>
          <ac:spMkLst>
            <pc:docMk/>
            <pc:sldMk cId="0" sldId="261"/>
            <ac:spMk id="14" creationId="{00000000-0000-0000-0000-000000000000}"/>
          </ac:spMkLst>
        </pc:spChg>
      </pc:sldChg>
      <pc:sldChg chg="addSp delSp modSp mod">
        <pc:chgData name="Swaroop Bhyri" userId="cecfd038840a93a2" providerId="LiveId" clId="{88DAE068-C40B-411B-BC69-F71F168F4108}" dt="2025-08-18T18:21:36.813" v="2162" actId="1037"/>
        <pc:sldMkLst>
          <pc:docMk/>
          <pc:sldMk cId="0" sldId="262"/>
        </pc:sldMkLst>
        <pc:spChg chg="mod">
          <ac:chgData name="Swaroop Bhyri" userId="cecfd038840a93a2" providerId="LiveId" clId="{88DAE068-C40B-411B-BC69-F71F168F4108}" dt="2025-08-18T16:49:12.526" v="307" actId="1035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Swaroop Bhyri" userId="cecfd038840a93a2" providerId="LiveId" clId="{88DAE068-C40B-411B-BC69-F71F168F4108}" dt="2025-08-18T16:51:28.853" v="448"/>
          <ac:spMkLst>
            <pc:docMk/>
            <pc:sldMk cId="0" sldId="262"/>
            <ac:spMk id="5" creationId="{D884420D-B47F-E17E-DD21-A92C6B72EDF9}"/>
          </ac:spMkLst>
        </pc:spChg>
        <pc:spChg chg="add">
          <ac:chgData name="Swaroop Bhyri" userId="cecfd038840a93a2" providerId="LiveId" clId="{88DAE068-C40B-411B-BC69-F71F168F4108}" dt="2025-08-18T16:50:05.648" v="309"/>
          <ac:spMkLst>
            <pc:docMk/>
            <pc:sldMk cId="0" sldId="262"/>
            <ac:spMk id="6" creationId="{7D14E4D9-415D-0F32-EE14-DA72D168B3C3}"/>
          </ac:spMkLst>
        </pc:spChg>
        <pc:spChg chg="add mod">
          <ac:chgData name="Swaroop Bhyri" userId="cecfd038840a93a2" providerId="LiveId" clId="{88DAE068-C40B-411B-BC69-F71F168F4108}" dt="2025-08-18T17:59:32.113" v="1280" actId="20577"/>
          <ac:spMkLst>
            <pc:docMk/>
            <pc:sldMk cId="0" sldId="262"/>
            <ac:spMk id="7" creationId="{85531AD8-D1D1-0DAA-5C8A-52985B0F8E53}"/>
          </ac:spMkLst>
        </pc:spChg>
        <pc:spChg chg="add mod">
          <ac:chgData name="Swaroop Bhyri" userId="cecfd038840a93a2" providerId="LiveId" clId="{88DAE068-C40B-411B-BC69-F71F168F4108}" dt="2025-08-18T18:21:36.813" v="2162" actId="1037"/>
          <ac:spMkLst>
            <pc:docMk/>
            <pc:sldMk cId="0" sldId="262"/>
            <ac:spMk id="9" creationId="{1765AA8D-B01E-2BA2-4F0C-C3EE8B23E640}"/>
          </ac:spMkLst>
        </pc:spChg>
      </pc:sldChg>
      <pc:sldChg chg="modSp mod">
        <pc:chgData name="Swaroop Bhyri" userId="cecfd038840a93a2" providerId="LiveId" clId="{88DAE068-C40B-411B-BC69-F71F168F4108}" dt="2025-08-18T19:42:35.150" v="2376" actId="1037"/>
        <pc:sldMkLst>
          <pc:docMk/>
          <pc:sldMk cId="0" sldId="263"/>
        </pc:sldMkLst>
        <pc:spChg chg="mod">
          <ac:chgData name="Swaroop Bhyri" userId="cecfd038840a93a2" providerId="LiveId" clId="{88DAE068-C40B-411B-BC69-F71F168F4108}" dt="2025-08-18T16:52:48.095" v="492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7:58:45.617" v="1127" actId="20577"/>
          <ac:spMkLst>
            <pc:docMk/>
            <pc:sldMk cId="0" sldId="263"/>
            <ac:spMk id="3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9:42:35.150" v="2376" actId="1037"/>
          <ac:spMkLst>
            <pc:docMk/>
            <pc:sldMk cId="0" sldId="263"/>
            <ac:spMk id="4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7:56.246" v="2330" actId="1038"/>
          <ac:spMkLst>
            <pc:docMk/>
            <pc:sldMk cId="0" sldId="263"/>
            <ac:spMk id="5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7:36.399" v="2310" actId="1037"/>
          <ac:spMkLst>
            <pc:docMk/>
            <pc:sldMk cId="0" sldId="263"/>
            <ac:spMk id="6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7:16.335" v="2292" actId="1038"/>
          <ac:spMkLst>
            <pc:docMk/>
            <pc:sldMk cId="0" sldId="263"/>
            <ac:spMk id="7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6:48.509" v="2278" actId="14100"/>
          <ac:spMkLst>
            <pc:docMk/>
            <pc:sldMk cId="0" sldId="263"/>
            <ac:spMk id="8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6:31.238" v="2269" actId="14100"/>
          <ac:spMkLst>
            <pc:docMk/>
            <pc:sldMk cId="0" sldId="263"/>
            <ac:spMk id="9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8:04.124" v="2332" actId="1038"/>
          <ac:spMkLst>
            <pc:docMk/>
            <pc:sldMk cId="0" sldId="263"/>
            <ac:spMk id="10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8:25:53.706" v="2237" actId="1038"/>
          <ac:spMkLst>
            <pc:docMk/>
            <pc:sldMk cId="0" sldId="263"/>
            <ac:spMk id="11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6:59:58.926" v="625" actId="1035"/>
          <ac:spMkLst>
            <pc:docMk/>
            <pc:sldMk cId="0" sldId="263"/>
            <ac:spMk id="12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6:59:53.649" v="618" actId="1036"/>
          <ac:spMkLst>
            <pc:docMk/>
            <pc:sldMk cId="0" sldId="263"/>
            <ac:spMk id="13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6:59:48.780" v="610" actId="1036"/>
          <ac:spMkLst>
            <pc:docMk/>
            <pc:sldMk cId="0" sldId="263"/>
            <ac:spMk id="14" creationId="{00000000-0000-0000-0000-000000000000}"/>
          </ac:spMkLst>
        </pc:spChg>
        <pc:spChg chg="mod">
          <ac:chgData name="Swaroop Bhyri" userId="cecfd038840a93a2" providerId="LiveId" clId="{88DAE068-C40B-411B-BC69-F71F168F4108}" dt="2025-08-18T16:59:39.549" v="600" actId="1035"/>
          <ac:spMkLst>
            <pc:docMk/>
            <pc:sldMk cId="0" sldId="263"/>
            <ac:spMk id="15" creationId="{00000000-0000-0000-0000-000000000000}"/>
          </ac:spMkLst>
        </pc:spChg>
      </pc:sldChg>
      <pc:sldChg chg="addSp delSp modSp mod">
        <pc:chgData name="Swaroop Bhyri" userId="cecfd038840a93a2" providerId="LiveId" clId="{88DAE068-C40B-411B-BC69-F71F168F4108}" dt="2025-08-18T18:08:28.417" v="1767" actId="1036"/>
        <pc:sldMkLst>
          <pc:docMk/>
          <pc:sldMk cId="0" sldId="264"/>
        </pc:sldMkLst>
        <pc:spChg chg="add mod">
          <ac:chgData name="Swaroop Bhyri" userId="cecfd038840a93a2" providerId="LiveId" clId="{88DAE068-C40B-411B-BC69-F71F168F4108}" dt="2025-08-18T18:07:36.639" v="1747" actId="113"/>
          <ac:spMkLst>
            <pc:docMk/>
            <pc:sldMk cId="0" sldId="264"/>
            <ac:spMk id="10" creationId="{83F4B5EF-ACA8-67C9-AD3A-C70453FF73C2}"/>
          </ac:spMkLst>
        </pc:spChg>
        <pc:spChg chg="add mod">
          <ac:chgData name="Swaroop Bhyri" userId="cecfd038840a93a2" providerId="LiveId" clId="{88DAE068-C40B-411B-BC69-F71F168F4108}" dt="2025-08-18T18:08:28.417" v="1767" actId="1036"/>
          <ac:spMkLst>
            <pc:docMk/>
            <pc:sldMk cId="0" sldId="264"/>
            <ac:spMk id="11" creationId="{4CCA5C74-47B8-E2F8-47A9-6AD8F0580C01}"/>
          </ac:spMkLst>
        </pc:spChg>
        <pc:picChg chg="add del mod">
          <ac:chgData name="Swaroop Bhyri" userId="cecfd038840a93a2" providerId="LiveId" clId="{88DAE068-C40B-411B-BC69-F71F168F4108}" dt="2025-08-18T18:05:52.831" v="1402" actId="478"/>
          <ac:picMkLst>
            <pc:docMk/>
            <pc:sldMk cId="0" sldId="264"/>
            <ac:picMk id="5" creationId="{47A060D1-594D-E59C-BF55-DFDC00D8EFE5}"/>
          </ac:picMkLst>
        </pc:picChg>
        <pc:picChg chg="add mod">
          <ac:chgData name="Swaroop Bhyri" userId="cecfd038840a93a2" providerId="LiveId" clId="{88DAE068-C40B-411B-BC69-F71F168F4108}" dt="2025-08-18T18:06:05.831" v="1508" actId="1036"/>
          <ac:picMkLst>
            <pc:docMk/>
            <pc:sldMk cId="0" sldId="264"/>
            <ac:picMk id="7" creationId="{4A86A3FC-4810-3F2D-E8B6-D0A93A1B5A9E}"/>
          </ac:picMkLst>
        </pc:picChg>
        <pc:picChg chg="add mod">
          <ac:chgData name="Swaroop Bhyri" userId="cecfd038840a93a2" providerId="LiveId" clId="{88DAE068-C40B-411B-BC69-F71F168F4108}" dt="2025-08-18T18:06:03.118" v="1504" actId="1035"/>
          <ac:picMkLst>
            <pc:docMk/>
            <pc:sldMk cId="0" sldId="264"/>
            <ac:picMk id="9" creationId="{D7745B55-942F-DD27-B0BD-77F275A035FB}"/>
          </ac:picMkLst>
        </pc:picChg>
      </pc:sldChg>
      <pc:sldChg chg="addSp delSp modSp mod">
        <pc:chgData name="Swaroop Bhyri" userId="cecfd038840a93a2" providerId="LiveId" clId="{88DAE068-C40B-411B-BC69-F71F168F4108}" dt="2025-08-18T19:42:42.324" v="2379" actId="20577"/>
        <pc:sldMkLst>
          <pc:docMk/>
          <pc:sldMk cId="0" sldId="265"/>
        </pc:sldMkLst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7" creationId="{00000000-0000-0000-0000-000000000000}"/>
          </ac:spMkLst>
        </pc:spChg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8" creationId="{00000000-0000-0000-0000-000000000000}"/>
          </ac:spMkLst>
        </pc:spChg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9" creationId="{00000000-0000-0000-0000-000000000000}"/>
          </ac:spMkLst>
        </pc:spChg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10" creationId="{00000000-0000-0000-0000-000000000000}"/>
          </ac:spMkLst>
        </pc:spChg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12" creationId="{00000000-0000-0000-0000-000000000000}"/>
          </ac:spMkLst>
        </pc:spChg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14" creationId="{00000000-0000-0000-0000-000000000000}"/>
          </ac:spMkLst>
        </pc:spChg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15" creationId="{00000000-0000-0000-0000-000000000000}"/>
          </ac:spMkLst>
        </pc:spChg>
        <pc:spChg chg="del">
          <ac:chgData name="Swaroop Bhyri" userId="cecfd038840a93a2" providerId="LiveId" clId="{88DAE068-C40B-411B-BC69-F71F168F4108}" dt="2025-08-18T16:31:25.401" v="284" actId="478"/>
          <ac:spMkLst>
            <pc:docMk/>
            <pc:sldMk cId="0" sldId="265"/>
            <ac:spMk id="16" creationId="{00000000-0000-0000-0000-000000000000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18" creationId="{F4C50461-4EC8-1819-9799-B8D044D5977F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19" creationId="{12AA2188-70A7-BA69-0DE4-3670662F5420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21" creationId="{17428C0B-0CCC-B11A-0CDF-FDBDF964A621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22" creationId="{7C188ED8-4AFB-90AB-9D51-E4848D531B3C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23" creationId="{03C8E1F8-3C3D-155A-2F03-F1F114F79779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25" creationId="{3F95666A-E6AB-0DE5-335F-6BDE8ABD85AF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26" creationId="{858286D4-6422-D266-AC53-F00395A0B47D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28" creationId="{F10BC070-BCD9-AC04-83A3-D075E37F5C53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30" creationId="{884705C0-4F6E-C784-0E1C-BF1AD0CC3357}"/>
          </ac:spMkLst>
        </pc:spChg>
        <pc:spChg chg="add mod">
          <ac:chgData name="Swaroop Bhyri" userId="cecfd038840a93a2" providerId="LiveId" clId="{88DAE068-C40B-411B-BC69-F71F168F4108}" dt="2025-08-18T16:31:16.453" v="283"/>
          <ac:spMkLst>
            <pc:docMk/>
            <pc:sldMk cId="0" sldId="265"/>
            <ac:spMk id="31" creationId="{B69275C6-DB3F-D472-BDAE-98BAE9394CE5}"/>
          </ac:spMkLst>
        </pc:spChg>
        <pc:spChg chg="add mod">
          <ac:chgData name="Swaroop Bhyri" userId="cecfd038840a93a2" providerId="LiveId" clId="{88DAE068-C40B-411B-BC69-F71F168F4108}" dt="2025-08-18T17:59:46.231" v="1281" actId="20577"/>
          <ac:spMkLst>
            <pc:docMk/>
            <pc:sldMk cId="0" sldId="265"/>
            <ac:spMk id="34" creationId="{B1BCA574-4BAC-2367-A8F1-C724C05B44CC}"/>
          </ac:spMkLst>
        </pc:spChg>
        <pc:spChg chg="mod">
          <ac:chgData name="Swaroop Bhyri" userId="cecfd038840a93a2" providerId="LiveId" clId="{88DAE068-C40B-411B-BC69-F71F168F4108}" dt="2025-08-18T18:15:11.752" v="1927" actId="1038"/>
          <ac:spMkLst>
            <pc:docMk/>
            <pc:sldMk cId="0" sldId="265"/>
            <ac:spMk id="35" creationId="{31386E86-A8D5-2924-B90D-648F2F942CC7}"/>
          </ac:spMkLst>
        </pc:spChg>
        <pc:spChg chg="add mod">
          <ac:chgData name="Swaroop Bhyri" userId="cecfd038840a93a2" providerId="LiveId" clId="{88DAE068-C40B-411B-BC69-F71F168F4108}" dt="2025-08-18T19:42:42.324" v="2379" actId="20577"/>
          <ac:spMkLst>
            <pc:docMk/>
            <pc:sldMk cId="0" sldId="265"/>
            <ac:spMk id="36" creationId="{DA59335F-3E1B-26AD-DF49-62966EA128FD}"/>
          </ac:spMkLst>
        </pc:spChg>
        <pc:spChg chg="mod">
          <ac:chgData name="Swaroop Bhyri" userId="cecfd038840a93a2" providerId="LiveId" clId="{88DAE068-C40B-411B-BC69-F71F168F4108}" dt="2025-08-18T18:16:20.364" v="2038" actId="1037"/>
          <ac:spMkLst>
            <pc:docMk/>
            <pc:sldMk cId="0" sldId="265"/>
            <ac:spMk id="37" creationId="{88F71876-AA11-FA30-C24A-B454AE40AA66}"/>
          </ac:spMkLst>
        </pc:spChg>
        <pc:spChg chg="mod">
          <ac:chgData name="Swaroop Bhyri" userId="cecfd038840a93a2" providerId="LiveId" clId="{88DAE068-C40B-411B-BC69-F71F168F4108}" dt="2025-08-18T18:19:04.284" v="2087" actId="1037"/>
          <ac:spMkLst>
            <pc:docMk/>
            <pc:sldMk cId="0" sldId="265"/>
            <ac:spMk id="38" creationId="{377C7394-736E-77DF-505E-DB697B53237B}"/>
          </ac:spMkLst>
        </pc:spChg>
        <pc:spChg chg="add mod">
          <ac:chgData name="Swaroop Bhyri" userId="cecfd038840a93a2" providerId="LiveId" clId="{88DAE068-C40B-411B-BC69-F71F168F4108}" dt="2025-08-18T16:31:26.411" v="285"/>
          <ac:spMkLst>
            <pc:docMk/>
            <pc:sldMk cId="0" sldId="265"/>
            <ac:spMk id="39" creationId="{9C2AC4A1-5636-28A8-384D-97F18F262E36}"/>
          </ac:spMkLst>
        </pc:spChg>
        <pc:spChg chg="add mod">
          <ac:chgData name="Swaroop Bhyri" userId="cecfd038840a93a2" providerId="LiveId" clId="{88DAE068-C40B-411B-BC69-F71F168F4108}" dt="2025-08-18T18:19:35.953" v="2123" actId="1038"/>
          <ac:spMkLst>
            <pc:docMk/>
            <pc:sldMk cId="0" sldId="265"/>
            <ac:spMk id="40" creationId="{A569BC0F-9AC5-3B46-A623-FD54F453C5A7}"/>
          </ac:spMkLst>
        </pc:spChg>
        <pc:spChg chg="mod">
          <ac:chgData name="Swaroop Bhyri" userId="cecfd038840a93a2" providerId="LiveId" clId="{88DAE068-C40B-411B-BC69-F71F168F4108}" dt="2025-08-18T18:19:53.682" v="2133" actId="1038"/>
          <ac:spMkLst>
            <pc:docMk/>
            <pc:sldMk cId="0" sldId="265"/>
            <ac:spMk id="41" creationId="{91FF7C50-AE59-C6E0-A88A-8D738EC22198}"/>
          </ac:spMkLst>
        </pc:spChg>
        <pc:spChg chg="add mod">
          <ac:chgData name="Swaroop Bhyri" userId="cecfd038840a93a2" providerId="LiveId" clId="{88DAE068-C40B-411B-BC69-F71F168F4108}" dt="2025-08-18T16:31:26.411" v="285"/>
          <ac:spMkLst>
            <pc:docMk/>
            <pc:sldMk cId="0" sldId="265"/>
            <ac:spMk id="42" creationId="{EF17F2A3-9A27-5520-E3AF-618EAE06707C}"/>
          </ac:spMkLst>
        </pc:spChg>
        <pc:spChg chg="add mod">
          <ac:chgData name="Swaroop Bhyri" userId="cecfd038840a93a2" providerId="LiveId" clId="{88DAE068-C40B-411B-BC69-F71F168F4108}" dt="2025-08-18T16:31:26.411" v="285"/>
          <ac:spMkLst>
            <pc:docMk/>
            <pc:sldMk cId="0" sldId="265"/>
            <ac:spMk id="43" creationId="{0C57DED7-65A2-8BF7-0B25-DEF70EF1A63E}"/>
          </ac:spMkLst>
        </pc:spChg>
        <pc:spChg chg="add mod">
          <ac:chgData name="Swaroop Bhyri" userId="cecfd038840a93a2" providerId="LiveId" clId="{88DAE068-C40B-411B-BC69-F71F168F4108}" dt="2025-08-18T16:31:26.411" v="285"/>
          <ac:spMkLst>
            <pc:docMk/>
            <pc:sldMk cId="0" sldId="265"/>
            <ac:spMk id="45" creationId="{E58DA161-91E7-78BC-D56A-A8B89220AC18}"/>
          </ac:spMkLst>
        </pc:spChg>
        <pc:spChg chg="add mod">
          <ac:chgData name="Swaroop Bhyri" userId="cecfd038840a93a2" providerId="LiveId" clId="{88DAE068-C40B-411B-BC69-F71F168F4108}" dt="2025-08-18T16:31:26.411" v="285"/>
          <ac:spMkLst>
            <pc:docMk/>
            <pc:sldMk cId="0" sldId="265"/>
            <ac:spMk id="46" creationId="{1794670F-20F0-64D0-EE9D-BD8F063CD7D1}"/>
          </ac:spMkLst>
        </pc:spChg>
        <pc:spChg chg="add mod">
          <ac:chgData name="Swaroop Bhyri" userId="cecfd038840a93a2" providerId="LiveId" clId="{88DAE068-C40B-411B-BC69-F71F168F4108}" dt="2025-08-18T16:31:26.411" v="285"/>
          <ac:spMkLst>
            <pc:docMk/>
            <pc:sldMk cId="0" sldId="265"/>
            <ac:spMk id="48" creationId="{447AB011-05C7-B92B-60C8-14D4E6DD5484}"/>
          </ac:spMkLst>
        </pc:spChg>
        <pc:spChg chg="add mod">
          <ac:chgData name="Swaroop Bhyri" userId="cecfd038840a93a2" providerId="LiveId" clId="{88DAE068-C40B-411B-BC69-F71F168F4108}" dt="2025-08-18T16:31:26.411" v="285"/>
          <ac:spMkLst>
            <pc:docMk/>
            <pc:sldMk cId="0" sldId="265"/>
            <ac:spMk id="49" creationId="{06FD3CA6-5BCA-23DD-CE10-06F97BBF98A5}"/>
          </ac:spMkLst>
        </pc:spChg>
      </pc:sldChg>
      <pc:sldChg chg="addSp modSp mod">
        <pc:chgData name="Swaroop Bhyri" userId="cecfd038840a93a2" providerId="LiveId" clId="{88DAE068-C40B-411B-BC69-F71F168F4108}" dt="2025-08-18T17:55:30.121" v="1047" actId="14100"/>
        <pc:sldMkLst>
          <pc:docMk/>
          <pc:sldMk cId="0" sldId="266"/>
        </pc:sldMkLst>
        <pc:picChg chg="add mod">
          <ac:chgData name="Swaroop Bhyri" userId="cecfd038840a93a2" providerId="LiveId" clId="{88DAE068-C40B-411B-BC69-F71F168F4108}" dt="2025-08-18T17:55:30.121" v="1047" actId="14100"/>
          <ac:picMkLst>
            <pc:docMk/>
            <pc:sldMk cId="0" sldId="266"/>
            <ac:picMk id="3" creationId="{FAAE13E9-8EAF-37AC-BE2D-B497546DEE4C}"/>
          </ac:picMkLst>
        </pc:picChg>
        <pc:picChg chg="add mod">
          <ac:chgData name="Swaroop Bhyri" userId="cecfd038840a93a2" providerId="LiveId" clId="{88DAE068-C40B-411B-BC69-F71F168F4108}" dt="2025-08-18T17:55:07.332" v="1043" actId="1036"/>
          <ac:picMkLst>
            <pc:docMk/>
            <pc:sldMk cId="0" sldId="266"/>
            <ac:picMk id="5" creationId="{AC31BDA7-7052-8A7E-31C5-B0E2364DD0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366517">
            <a:off x="8172982" y="-1473762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1493551">
            <a:off x="-3091661" y="3509943"/>
            <a:ext cx="15325477" cy="8242765"/>
          </a:xfrm>
          <a:custGeom>
            <a:avLst/>
            <a:gdLst/>
            <a:ahLst/>
            <a:cxnLst/>
            <a:rect l="l" t="t" r="r" b="b"/>
            <a:pathLst>
              <a:path w="15325477" h="8242765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350042" y="349542"/>
            <a:ext cx="9587917" cy="9587917"/>
          </a:xfrm>
          <a:custGeom>
            <a:avLst/>
            <a:gdLst/>
            <a:ahLst/>
            <a:cxnLst/>
            <a:rect l="l" t="t" r="r" b="b"/>
            <a:pathLst>
              <a:path w="9587917" h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84372" y="3380023"/>
            <a:ext cx="14319257" cy="2688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EBAY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84950" y="6160443"/>
            <a:ext cx="9009747" cy="120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UNDER GUIDENCE OF MRS.VAISHALI SONAWANE MAM.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2">
            <a:extLst>
              <a:ext uri="{FF2B5EF4-FFF2-40B4-BE49-F238E27FC236}">
                <a16:creationId xmlns:a16="http://schemas.microsoft.com/office/drawing/2014/main" id="{B1BCA574-4BAC-2367-A8F1-C724C05B44CC}"/>
              </a:ext>
            </a:extLst>
          </p:cNvPr>
          <p:cNvSpPr txBox="1"/>
          <p:nvPr/>
        </p:nvSpPr>
        <p:spPr>
          <a:xfrm>
            <a:off x="4648200" y="360680"/>
            <a:ext cx="8775859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Defect identifier :- B_001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31386E86-A8D5-2924-B90D-648F2F942CC7}"/>
              </a:ext>
            </a:extLst>
          </p:cNvPr>
          <p:cNvSpPr txBox="1"/>
          <p:nvPr/>
        </p:nvSpPr>
        <p:spPr>
          <a:xfrm>
            <a:off x="1300316" y="1594561"/>
            <a:ext cx="15539884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DEFECT SUMMARY :- </a:t>
            </a:r>
            <a:r>
              <a:rPr lang="en-US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Hovering on deals element it doesn’t showing any popup while others are showing their categories</a:t>
            </a: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</a:t>
            </a:r>
          </a:p>
        </p:txBody>
      </p:sp>
      <p:sp>
        <p:nvSpPr>
          <p:cNvPr id="36" name="TextBox 4">
            <a:extLst>
              <a:ext uri="{FF2B5EF4-FFF2-40B4-BE49-F238E27FC236}">
                <a16:creationId xmlns:a16="http://schemas.microsoft.com/office/drawing/2014/main" id="{DA59335F-3E1B-26AD-DF49-62966EA128FD}"/>
              </a:ext>
            </a:extLst>
          </p:cNvPr>
          <p:cNvSpPr txBox="1"/>
          <p:nvPr/>
        </p:nvSpPr>
        <p:spPr>
          <a:xfrm>
            <a:off x="723900" y="2143684"/>
            <a:ext cx="64389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ID                     :- TC_31</a:t>
            </a: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88F71876-AA11-FA30-C24A-B454AE40AA66}"/>
              </a:ext>
            </a:extLst>
          </p:cNvPr>
          <p:cNvSpPr txBox="1"/>
          <p:nvPr/>
        </p:nvSpPr>
        <p:spPr>
          <a:xfrm>
            <a:off x="990600" y="2689403"/>
            <a:ext cx="9200198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CASE NAME             :- </a:t>
            </a:r>
            <a:r>
              <a:rPr lang="en-US" sz="288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TC_hovering_deals</a:t>
            </a: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</p:txBody>
      </p:sp>
      <p:sp>
        <p:nvSpPr>
          <p:cNvPr id="38" name="TextBox 6">
            <a:extLst>
              <a:ext uri="{FF2B5EF4-FFF2-40B4-BE49-F238E27FC236}">
                <a16:creationId xmlns:a16="http://schemas.microsoft.com/office/drawing/2014/main" id="{377C7394-736E-77DF-505E-DB697B53237B}"/>
              </a:ext>
            </a:extLst>
          </p:cNvPr>
          <p:cNvSpPr txBox="1"/>
          <p:nvPr/>
        </p:nvSpPr>
        <p:spPr>
          <a:xfrm>
            <a:off x="990600" y="3235122"/>
            <a:ext cx="79248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NAME                  :-Deals Button</a:t>
            </a:r>
          </a:p>
        </p:txBody>
      </p:sp>
      <p:sp>
        <p:nvSpPr>
          <p:cNvPr id="39" name="TextBox 7">
            <a:extLst>
              <a:ext uri="{FF2B5EF4-FFF2-40B4-BE49-F238E27FC236}">
                <a16:creationId xmlns:a16="http://schemas.microsoft.com/office/drawing/2014/main" id="{9C2AC4A1-5636-28A8-384D-97F18F262E36}"/>
              </a:ext>
            </a:extLst>
          </p:cNvPr>
          <p:cNvSpPr txBox="1"/>
          <p:nvPr/>
        </p:nvSpPr>
        <p:spPr>
          <a:xfrm>
            <a:off x="1219200" y="3780841"/>
            <a:ext cx="5354003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REPRODUCIBLE                  :- </a:t>
            </a:r>
          </a:p>
        </p:txBody>
      </p:sp>
      <p:sp>
        <p:nvSpPr>
          <p:cNvPr id="40" name="TextBox 8">
            <a:extLst>
              <a:ext uri="{FF2B5EF4-FFF2-40B4-BE49-F238E27FC236}">
                <a16:creationId xmlns:a16="http://schemas.microsoft.com/office/drawing/2014/main" id="{A569BC0F-9AC5-3B46-A623-FD54F453C5A7}"/>
              </a:ext>
            </a:extLst>
          </p:cNvPr>
          <p:cNvSpPr txBox="1"/>
          <p:nvPr/>
        </p:nvSpPr>
        <p:spPr>
          <a:xfrm>
            <a:off x="1153001" y="4326560"/>
            <a:ext cx="6924199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SEVERITY                            :- Medium</a:t>
            </a: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91FF7C50-AE59-C6E0-A88A-8D738EC22198}"/>
              </a:ext>
            </a:extLst>
          </p:cNvPr>
          <p:cNvSpPr txBox="1"/>
          <p:nvPr/>
        </p:nvSpPr>
        <p:spPr>
          <a:xfrm>
            <a:off x="1229202" y="4872279"/>
            <a:ext cx="6847998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                            :- Medium</a:t>
            </a:r>
          </a:p>
        </p:txBody>
      </p:sp>
      <p:sp>
        <p:nvSpPr>
          <p:cNvPr id="42" name="TextBox 10">
            <a:extLst>
              <a:ext uri="{FF2B5EF4-FFF2-40B4-BE49-F238E27FC236}">
                <a16:creationId xmlns:a16="http://schemas.microsoft.com/office/drawing/2014/main" id="{EF17F2A3-9A27-5520-E3AF-618EAE06707C}"/>
              </a:ext>
            </a:extLst>
          </p:cNvPr>
          <p:cNvSpPr txBox="1"/>
          <p:nvPr/>
        </p:nvSpPr>
        <p:spPr>
          <a:xfrm>
            <a:off x="914400" y="5417998"/>
            <a:ext cx="77724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RAISED BY                          :-TEAM LEAD</a:t>
            </a:r>
          </a:p>
        </p:txBody>
      </p:sp>
      <p:sp>
        <p:nvSpPr>
          <p:cNvPr id="43" name="TextBox 11">
            <a:extLst>
              <a:ext uri="{FF2B5EF4-FFF2-40B4-BE49-F238E27FC236}">
                <a16:creationId xmlns:a16="http://schemas.microsoft.com/office/drawing/2014/main" id="{0C57DED7-65A2-8BF7-0B25-DEF70EF1A63E}"/>
              </a:ext>
            </a:extLst>
          </p:cNvPr>
          <p:cNvSpPr txBox="1"/>
          <p:nvPr/>
        </p:nvSpPr>
        <p:spPr>
          <a:xfrm>
            <a:off x="990600" y="5963717"/>
            <a:ext cx="99060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ASSIGNED TO                     :-DEVELOPER TEAM LEAD</a:t>
            </a:r>
          </a:p>
        </p:txBody>
      </p:sp>
      <p:sp>
        <p:nvSpPr>
          <p:cNvPr id="44" name="TextBox 12">
            <a:extLst>
              <a:ext uri="{FF2B5EF4-FFF2-40B4-BE49-F238E27FC236}">
                <a16:creationId xmlns:a16="http://schemas.microsoft.com/office/drawing/2014/main" id="{95F6AE7F-353A-DEA1-D0FF-BF19377561CE}"/>
              </a:ext>
            </a:extLst>
          </p:cNvPr>
          <p:cNvSpPr txBox="1"/>
          <p:nvPr/>
        </p:nvSpPr>
        <p:spPr>
          <a:xfrm>
            <a:off x="1219200" y="6509436"/>
            <a:ext cx="71628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ASSIGNMENT     :- 19/8/2025</a:t>
            </a:r>
          </a:p>
        </p:txBody>
      </p:sp>
      <p:sp>
        <p:nvSpPr>
          <p:cNvPr id="45" name="TextBox 13">
            <a:extLst>
              <a:ext uri="{FF2B5EF4-FFF2-40B4-BE49-F238E27FC236}">
                <a16:creationId xmlns:a16="http://schemas.microsoft.com/office/drawing/2014/main" id="{E58DA161-91E7-78BC-D56A-A8B89220AC18}"/>
              </a:ext>
            </a:extLst>
          </p:cNvPr>
          <p:cNvSpPr txBox="1"/>
          <p:nvPr/>
        </p:nvSpPr>
        <p:spPr>
          <a:xfrm>
            <a:off x="990600" y="7055155"/>
            <a:ext cx="73848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STATUS                                :- PENDING</a:t>
            </a:r>
          </a:p>
        </p:txBody>
      </p:sp>
      <p:sp>
        <p:nvSpPr>
          <p:cNvPr id="46" name="TextBox 14">
            <a:extLst>
              <a:ext uri="{FF2B5EF4-FFF2-40B4-BE49-F238E27FC236}">
                <a16:creationId xmlns:a16="http://schemas.microsoft.com/office/drawing/2014/main" id="{1794670F-20F0-64D0-EE9D-BD8F063CD7D1}"/>
              </a:ext>
            </a:extLst>
          </p:cNvPr>
          <p:cNvSpPr txBox="1"/>
          <p:nvPr/>
        </p:nvSpPr>
        <p:spPr>
          <a:xfrm>
            <a:off x="685800" y="7600874"/>
            <a:ext cx="8420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FIXED BY                              :- DEVELOPER</a:t>
            </a:r>
          </a:p>
        </p:txBody>
      </p:sp>
      <p:sp>
        <p:nvSpPr>
          <p:cNvPr id="47" name="TextBox 15">
            <a:extLst>
              <a:ext uri="{FF2B5EF4-FFF2-40B4-BE49-F238E27FC236}">
                <a16:creationId xmlns:a16="http://schemas.microsoft.com/office/drawing/2014/main" id="{30E3DD02-DE08-01EF-49E3-C8F568E7A81E}"/>
              </a:ext>
            </a:extLst>
          </p:cNvPr>
          <p:cNvSpPr txBox="1"/>
          <p:nvPr/>
        </p:nvSpPr>
        <p:spPr>
          <a:xfrm>
            <a:off x="762000" y="8191500"/>
            <a:ext cx="6134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DATE OF FIXING                  :-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447AB011-05C7-B92B-60C8-14D4E6DD5484}"/>
              </a:ext>
            </a:extLst>
          </p:cNvPr>
          <p:cNvSpPr/>
          <p:nvPr/>
        </p:nvSpPr>
        <p:spPr>
          <a:xfrm>
            <a:off x="11065822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9" name="Freeform 17">
            <a:extLst>
              <a:ext uri="{FF2B5EF4-FFF2-40B4-BE49-F238E27FC236}">
                <a16:creationId xmlns:a16="http://schemas.microsoft.com/office/drawing/2014/main" id="{06FD3CA6-5BCA-23DD-CE10-06F97BBF98A5}"/>
              </a:ext>
            </a:extLst>
          </p:cNvPr>
          <p:cNvSpPr/>
          <p:nvPr/>
        </p:nvSpPr>
        <p:spPr>
          <a:xfrm>
            <a:off x="14766633" y="5619674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AE13E9-8EAF-37AC-BE2D-B497546D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61" y="38100"/>
            <a:ext cx="17033077" cy="594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31BDA7-7052-8A7E-31C5-B0E2364DD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50" y="6485585"/>
            <a:ext cx="17366499" cy="67351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04618" y="5473935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380922" y="-3460452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853761" y="511473"/>
            <a:ext cx="852716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5896" y="3334620"/>
            <a:ext cx="15485686" cy="2758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ctr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ebay uses verfication checks for preventing bots. 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makes it difficult to run automation testing.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execution  may stop if automation cannot bypass verfication.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213846"/>
            <a:ext cx="15074801" cy="1386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ctr">
              <a:lnSpc>
                <a:spcPts val="5459"/>
              </a:lnSpc>
              <a:buFont typeface="Arial"/>
              <a:buChar char="•"/>
            </a:pPr>
            <a:r>
              <a:rPr lang="en-US" sz="3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SOMETIMES AUTOMATION FAILS BECAUSE OF UNSTABLE </a:t>
            </a:r>
          </a:p>
          <a:p>
            <a:pPr algn="ctr">
              <a:lnSpc>
                <a:spcPts val="5459"/>
              </a:lnSpc>
            </a:pPr>
            <a:r>
              <a:rPr lang="en-US" sz="3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 SLOW INTERNET.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21255">
            <a:off x="917609" y="578077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605036" y="485775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EXPERIENCE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4502228" y="5233184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057650" y="-1196503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37247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3221423"/>
            <a:ext cx="17004745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GAINED HANDS-ON EXPERIENCE IN E-COMMERCE TESTING BY WORKING ON EBAY DEMO SHOP.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00125" y="4613465"/>
            <a:ext cx="17259300" cy="1012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LEARNED TO WRITE AND EXECUTE AUTOMATION TEST CASES FOR PRODUCT LISTING, SEARCH, CART, AND CHECKOUT FLOWS.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4412" y="5906353"/>
            <a:ext cx="17033320" cy="1012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FACED REAL-WORLD CHALLENGES LIKE CAPTCHA/VERIFICATION, NETWORK ISSUES, AND ELEMENT SYNCHRONIZATION DURING AUTOMATION.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75015" y="542925"/>
            <a:ext cx="9201150" cy="9201150"/>
          </a:xfrm>
          <a:custGeom>
            <a:avLst/>
            <a:gdLst/>
            <a:ahLst/>
            <a:cxnLst/>
            <a:rect l="l" t="t" r="r" b="b"/>
            <a:pathLst>
              <a:path w="9201150" h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578375">
            <a:off x="8323700" y="-4291982"/>
            <a:ext cx="15959856" cy="8583964"/>
          </a:xfrm>
          <a:custGeom>
            <a:avLst/>
            <a:gdLst/>
            <a:ahLst/>
            <a:cxnLst/>
            <a:rect l="l" t="t" r="r" b="b"/>
            <a:pathLst>
              <a:path w="15959856" h="8583964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984372" y="3726507"/>
            <a:ext cx="14319257" cy="2548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851"/>
              </a:lnSpc>
            </a:pPr>
            <a:r>
              <a:rPr lang="en-US" sz="14893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1366517">
            <a:off x="-1768901" y="4979430"/>
            <a:ext cx="12307770" cy="7200900"/>
          </a:xfrm>
          <a:custGeom>
            <a:avLst/>
            <a:gdLst/>
            <a:ahLst/>
            <a:cxnLst/>
            <a:rect l="l" t="t" r="r" b="b"/>
            <a:pathLst>
              <a:path w="12307770" h="720090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0674" y="6426980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762500" y="1489672"/>
            <a:ext cx="7921028" cy="7921028"/>
          </a:xfrm>
          <a:custGeom>
            <a:avLst/>
            <a:gdLst/>
            <a:ahLst/>
            <a:cxnLst/>
            <a:rect l="l" t="t" r="r" b="b"/>
            <a:pathLst>
              <a:path w="7921028" h="7921028">
                <a:moveTo>
                  <a:pt x="0" y="0"/>
                </a:moveTo>
                <a:lnTo>
                  <a:pt x="7921028" y="0"/>
                </a:lnTo>
                <a:lnTo>
                  <a:pt x="7921028" y="7921028"/>
                </a:lnTo>
                <a:lnTo>
                  <a:pt x="0" y="79210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921492" y="4140004"/>
            <a:ext cx="10668783" cy="933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98"/>
              </a:lnSpc>
            </a:pPr>
            <a:r>
              <a:rPr lang="en-US" sz="264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My shop is one of the part of the eBay marketplace where users can explore, buy, and sell a wide range of products online.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69649" y="2135407"/>
            <a:ext cx="9252070" cy="1505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78623" y="5820238"/>
            <a:ext cx="12519873" cy="1799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36"/>
              </a:lnSpc>
            </a:pPr>
            <a:r>
              <a:rPr lang="en-US" sz="2526" i="1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EBAY IS A GLOBAL E-COMMERCE PLATFORM THAT CONNECTS MILLIONS OF BUYERS AND SELLERS, ENABLING THEM TO TRADE GOODS AND SERVICES IN A SECURE AND CONVENIENT WAY THROUGH ONLINE AUCTIONS AND FIXED-PRICE LISTINGS.</a:t>
            </a:r>
          </a:p>
        </p:txBody>
      </p:sp>
      <p:sp>
        <p:nvSpPr>
          <p:cNvPr id="7" name="Freeform 7"/>
          <p:cNvSpPr/>
          <p:nvPr/>
        </p:nvSpPr>
        <p:spPr>
          <a:xfrm>
            <a:off x="14783217" y="-964573"/>
            <a:ext cx="4952166" cy="4114800"/>
          </a:xfrm>
          <a:custGeom>
            <a:avLst/>
            <a:gdLst/>
            <a:ahLst/>
            <a:cxnLst/>
            <a:rect l="l" t="t" r="r" b="b"/>
            <a:pathLst>
              <a:path w="4952166" h="4114800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31070" y="657225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>
                <a:moveTo>
                  <a:pt x="0" y="0"/>
                </a:moveTo>
                <a:lnTo>
                  <a:pt x="4609247" y="0"/>
                </a:lnTo>
                <a:lnTo>
                  <a:pt x="4609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1852441" y="4294163"/>
            <a:ext cx="10445016" cy="668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61"/>
              </a:lnSpc>
            </a:pPr>
            <a:r>
              <a:rPr lang="en-US" sz="368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What is eBay?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27432" y="1378697"/>
            <a:ext cx="7271187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5156062" y="5658901"/>
            <a:ext cx="4609246" cy="4114800"/>
          </a:xfrm>
          <a:custGeom>
            <a:avLst/>
            <a:gdLst/>
            <a:ahLst/>
            <a:cxnLst/>
            <a:rect l="l" t="t" r="r" b="b"/>
            <a:pathLst>
              <a:path w="4609246" h="4114800">
                <a:moveTo>
                  <a:pt x="4609247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7" y="4114800"/>
                </a:lnTo>
                <a:lnTo>
                  <a:pt x="46092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446320" y="5219700"/>
            <a:ext cx="14368711" cy="756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91"/>
              </a:lnSpc>
              <a:spcBef>
                <a:spcPct val="0"/>
              </a:spcBef>
            </a:pPr>
            <a:r>
              <a:rPr lang="en-US" sz="255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eBay is a global online marketplace that allows users to buy and sell a wide range of products and services.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1120" y="6122556"/>
            <a:ext cx="13185066" cy="906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  <a:spcBef>
                <a:spcPct val="0"/>
              </a:spcBef>
            </a:pPr>
            <a:r>
              <a:rPr lang="en-US" sz="25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HELPS USERS UNDERSTAND HOW TO LIST PRODUCTS, MANAGE THEIR ONLINE STORE, AND SELL TO A WORLDWIDE AUDIENCE.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73529" y="7472588"/>
            <a:ext cx="15911699" cy="906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3"/>
              </a:lnSpc>
              <a:spcBef>
                <a:spcPct val="0"/>
              </a:spcBef>
            </a:pPr>
            <a:r>
              <a:rPr lang="en-US" sz="25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EBAY PROVIDES FEATURES LIKE AUCTIONS, FIXED-PRICE LISTINGS, AND SECURE PAYMENT </a:t>
            </a:r>
          </a:p>
          <a:p>
            <a:pPr algn="ctr">
              <a:lnSpc>
                <a:spcPts val="3583"/>
              </a:lnSpc>
              <a:spcBef>
                <a:spcPct val="0"/>
              </a:spcBef>
            </a:pPr>
            <a:r>
              <a:rPr lang="en-US" sz="255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OPTIONS TO MAKE ONLINE TRADING SIMPLE.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21255">
            <a:off x="917609" y="578077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81211" y="182806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MODULES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4502228" y="5233184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057650" y="-1196503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37247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945592"/>
            <a:ext cx="3241144" cy="685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7435" lvl="1" indent="-408718" algn="ctr">
              <a:lnSpc>
                <a:spcPts val="5300"/>
              </a:lnSpc>
              <a:buFont typeface="Arial"/>
              <a:buChar char="•"/>
            </a:pPr>
            <a:r>
              <a:rPr lang="en-US" sz="37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1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20663" y="1946057"/>
            <a:ext cx="2683098" cy="645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05"/>
              </a:lnSpc>
              <a:spcBef>
                <a:spcPct val="0"/>
              </a:spcBef>
            </a:pPr>
            <a:r>
              <a:rPr lang="en-US" sz="37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USERNAME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765040"/>
            <a:ext cx="17259300" cy="50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28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functionalities of username and continue button in the username page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800" y="3483621"/>
            <a:ext cx="717463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2 :  PASSWORD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4445381"/>
            <a:ext cx="17259300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functionalities of password and continue in the password page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7200" y="5222599"/>
            <a:ext cx="1040130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3 :  SEARCH MULTIPLE ITEMS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67028" y="6226155"/>
            <a:ext cx="13427869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functionalities of search button by searching multiple items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21255">
            <a:off x="917609" y="578077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81211" y="182806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MODULES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4502228" y="5233184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057650" y="-1098584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37247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973701"/>
            <a:ext cx="3389746" cy="685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7435" lvl="1" indent="-408718" algn="ctr">
              <a:lnSpc>
                <a:spcPts val="5300"/>
              </a:lnSpc>
              <a:buFont typeface="Arial"/>
              <a:buChar char="•"/>
            </a:pPr>
            <a:r>
              <a:rPr lang="en-US" sz="37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4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79441" y="1979007"/>
            <a:ext cx="3149560" cy="684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5"/>
              </a:lnSpc>
              <a:spcBef>
                <a:spcPct val="0"/>
              </a:spcBef>
            </a:pPr>
            <a:r>
              <a:rPr lang="en-US" sz="37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 TO CART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350" y="2882866"/>
            <a:ext cx="17259300" cy="50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28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add to cart button by adding an item to the cart.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2000" y="3581081"/>
            <a:ext cx="590550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5 :  DELETE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442317" y="4373806"/>
            <a:ext cx="17259300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delete by deleting an item from the cart.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2000" y="5183610"/>
            <a:ext cx="796290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6 :   CHANGE NAME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66564" y="6314156"/>
            <a:ext cx="9270682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change name button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021255">
            <a:off x="917609" y="5780776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1"/>
                </a:lnTo>
                <a:lnTo>
                  <a:pt x="0" y="8050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481211" y="182806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MODULES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14502228" y="5233184"/>
            <a:ext cx="4259304" cy="8050231"/>
          </a:xfrm>
          <a:custGeom>
            <a:avLst/>
            <a:gdLst/>
            <a:ahLst/>
            <a:cxnLst/>
            <a:rect l="l" t="t" r="r" b="b"/>
            <a:pathLst>
              <a:path w="4259304" h="8050231">
                <a:moveTo>
                  <a:pt x="0" y="0"/>
                </a:moveTo>
                <a:lnTo>
                  <a:pt x="4259304" y="0"/>
                </a:lnTo>
                <a:lnTo>
                  <a:pt x="4259304" y="8050232"/>
                </a:lnTo>
                <a:lnTo>
                  <a:pt x="0" y="8050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-4057650" y="-1196503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1037247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704850" y="1849876"/>
            <a:ext cx="3349832" cy="685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7435" lvl="1" indent="-408718" algn="ctr">
              <a:lnSpc>
                <a:spcPts val="5300"/>
              </a:lnSpc>
              <a:buFont typeface="Arial"/>
              <a:buChar char="•"/>
            </a:pPr>
            <a:r>
              <a:rPr lang="en-US" sz="37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7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92969" y="1850342"/>
            <a:ext cx="4226600" cy="684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05"/>
              </a:lnSpc>
              <a:spcBef>
                <a:spcPct val="0"/>
              </a:spcBef>
            </a:pPr>
            <a:r>
              <a:rPr lang="en-US" sz="37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CHANGE ADDRESS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2100156" y="2661122"/>
            <a:ext cx="17259300" cy="507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28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change address button 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4850" y="3349144"/>
            <a:ext cx="8601075" cy="684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8 :  SHOP BY CATEGORY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2004906" y="4110471"/>
            <a:ext cx="17259300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shop by category button 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7200" y="4751440"/>
            <a:ext cx="746760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9 :   SHOP BY ALL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39780" y="5541096"/>
            <a:ext cx="8656677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shop by all button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04800" y="6134100"/>
            <a:ext cx="7143750" cy="6456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17435" lvl="1" indent="-408717" algn="ctr">
              <a:lnSpc>
                <a:spcPts val="5300"/>
              </a:lnSpc>
              <a:buFont typeface="Arial"/>
              <a:buChar char="•"/>
            </a:pPr>
            <a:r>
              <a:rPr lang="en-US" sz="378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10 :   Sign out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66331" y="6935632"/>
            <a:ext cx="8394025" cy="507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5"/>
              </a:lnSpc>
              <a:spcBef>
                <a:spcPct val="0"/>
              </a:spcBef>
            </a:pPr>
            <a:r>
              <a:rPr lang="en-US" sz="28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Checked the functionality of facebook button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04618" y="5473935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5704392" y="800100"/>
            <a:ext cx="6640906" cy="1610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en-US" sz="9734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DEFECTS</a:t>
            </a:r>
          </a:p>
        </p:txBody>
      </p:sp>
      <p:sp>
        <p:nvSpPr>
          <p:cNvPr id="4" name="Freeform 4"/>
          <p:cNvSpPr/>
          <p:nvPr/>
        </p:nvSpPr>
        <p:spPr>
          <a:xfrm>
            <a:off x="13380922" y="-3460452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531AD8-D1D1-0DAA-5C8A-52985B0F8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12461"/>
            <a:ext cx="13166793" cy="53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90" dirty="0">
                <a:solidFill>
                  <a:schemeClr val="bg1"/>
                </a:solidFill>
                <a:latin typeface="Arial" panose="020B0604020202020204" pitchFamily="34" charset="0"/>
              </a:rPr>
              <a:t>Footer is different for different pages.</a:t>
            </a:r>
            <a:endParaRPr kumimoji="0" lang="en-US" altLang="en-US" sz="289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5AA8D-B01E-2BA2-4F0C-C3EE8B23E640}"/>
              </a:ext>
            </a:extLst>
          </p:cNvPr>
          <p:cNvSpPr txBox="1"/>
          <p:nvPr/>
        </p:nvSpPr>
        <p:spPr>
          <a:xfrm>
            <a:off x="1828800" y="3924300"/>
            <a:ext cx="12749134" cy="981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9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Hovering on deals element it doesn’t showing any popup while others are showing their categories</a:t>
            </a:r>
            <a:endParaRPr kumimoji="0" lang="en-US" altLang="en-US" sz="289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8200" y="360680"/>
            <a:ext cx="8775859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Defect identifier :- B_001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76200" y="2064233"/>
            <a:ext cx="154686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DEFECT SUMMARY   : -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Footer alignment is different for different pages</a:t>
            </a:r>
            <a:r>
              <a:rPr lang="en-US" sz="2889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2000" y="2807081"/>
            <a:ext cx="76962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ID                                 :- TC_30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1498" y="3359633"/>
            <a:ext cx="880110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TEST CASE NAME                :- </a:t>
            </a:r>
            <a:r>
              <a:rPr lang="en-US" sz="2889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TC_Footer</a:t>
            </a: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5800" y="3797681"/>
            <a:ext cx="79629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MODULE NAME                   :- FOOTER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85800" y="4331081"/>
            <a:ext cx="66294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REPRODUCIBLE                  :-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3000" y="4731233"/>
            <a:ext cx="6858000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SEVERITY                            :-    LOW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2999" y="5143500"/>
            <a:ext cx="68580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PRIORITY                            :-    LOW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49548" y="56456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RAISED BY                          :- SWAROOP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9548" y="6255233"/>
            <a:ext cx="75372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ASSIGNED TO                    :-  DEVELOPER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19200" y="6896100"/>
            <a:ext cx="7162801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ASSIGNMENT     :- 19/8/2025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0600" y="7626833"/>
            <a:ext cx="7384852" cy="488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STATUS                                :- PENDING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5800" y="8369681"/>
            <a:ext cx="8420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FIXED BY                              :- DEVELOPER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2000" y="9105900"/>
            <a:ext cx="6134100" cy="5076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23950" lvl="1" indent="-311975" algn="ctr">
              <a:lnSpc>
                <a:spcPts val="4045"/>
              </a:lnSpc>
              <a:buFont typeface="Arial"/>
              <a:buChar char="•"/>
            </a:pPr>
            <a:r>
              <a:rPr lang="en-US" sz="2889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DATE OF FIXING                  :-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065822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7" name="Freeform 17"/>
          <p:cNvSpPr/>
          <p:nvPr/>
        </p:nvSpPr>
        <p:spPr>
          <a:xfrm>
            <a:off x="14766633" y="5619674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66633" y="5619674"/>
            <a:ext cx="4099837" cy="4114800"/>
          </a:xfrm>
          <a:custGeom>
            <a:avLst/>
            <a:gdLst/>
            <a:ahLst/>
            <a:cxnLst/>
            <a:rect l="l" t="t" r="r" b="b"/>
            <a:pathLst>
              <a:path w="4099837" h="4114800">
                <a:moveTo>
                  <a:pt x="0" y="0"/>
                </a:moveTo>
                <a:lnTo>
                  <a:pt x="4099837" y="0"/>
                </a:lnTo>
                <a:lnTo>
                  <a:pt x="4099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046772" y="-3693869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86A3FC-4810-3F2D-E8B6-D0A93A1B5A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24" y="1237875"/>
            <a:ext cx="18109552" cy="268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45B55-942F-DD27-B0BD-77F275A03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71" y="6134100"/>
            <a:ext cx="18147658" cy="2829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4B5EF-ACA8-67C9-AD3A-C70453FF73C2}"/>
              </a:ext>
            </a:extLst>
          </p:cNvPr>
          <p:cNvSpPr txBox="1"/>
          <p:nvPr/>
        </p:nvSpPr>
        <p:spPr>
          <a:xfrm>
            <a:off x="6477000" y="5231368"/>
            <a:ext cx="3200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BRAND OUTLET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A5C74-47B8-E2F8-47A9-6AD8F0580C01}"/>
              </a:ext>
            </a:extLst>
          </p:cNvPr>
          <p:cNvSpPr txBox="1"/>
          <p:nvPr/>
        </p:nvSpPr>
        <p:spPr>
          <a:xfrm>
            <a:off x="6518642" y="550902"/>
            <a:ext cx="21681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DAILY DEALS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557</Words>
  <Application>Microsoft Office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Times New Roman</vt:lpstr>
      <vt:lpstr>Poppins</vt:lpstr>
      <vt:lpstr>Impact</vt:lpstr>
      <vt:lpstr>Poppins Italics</vt:lpstr>
      <vt:lpstr>Anton</vt:lpstr>
      <vt:lpstr>Canva Sans Bold</vt:lpstr>
      <vt:lpstr>Calibri</vt:lpstr>
      <vt:lpstr>Poppins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Ebay</dc:title>
  <cp:lastModifiedBy>Swaroop Bhyri</cp:lastModifiedBy>
  <cp:revision>2</cp:revision>
  <dcterms:created xsi:type="dcterms:W3CDTF">2006-08-16T00:00:00Z</dcterms:created>
  <dcterms:modified xsi:type="dcterms:W3CDTF">2025-08-18T19:42:51Z</dcterms:modified>
  <dc:identifier>DAGwa6cVxkY</dc:identifier>
</cp:coreProperties>
</file>