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6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1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7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Police Crime Hub Using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Police Crime Hub brings innovation in evidence handling through blockchain. It reduces corruption, enhances trust, and simplifies investigation processes.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197" y="2667001"/>
            <a:ext cx="10016104" cy="1752599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proposes a blockchain-based solution for secure storage and tracking of police case details and digital evidence. It ensures data integrity, transparency, and tamper-proof records. The platform allows secure access and modifications by authorized personnel only.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crime management systems are often centralized, making them vulnerable to tampering and data loss. Blockchain offers a decentralized and secure method to manage sensitive case data and evidence.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systems rely on manual or semi-digital methods with limited security. They are prone to unauthorized access and manipulation, leading to mistrust and inefficiencies.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proposed system leverages blockchain technology to:</a:t>
            </a:r>
          </a:p>
          <a:p>
            <a:r>
              <a:t>- Store case details and evidence securely</a:t>
            </a:r>
          </a:p>
          <a:p>
            <a:r>
              <a:t>- Prevent tampering</a:t>
            </a:r>
          </a:p>
          <a:p>
            <a:r>
              <a:t>- Ensure authorized access</a:t>
            </a:r>
          </a:p>
          <a:p>
            <a:r>
              <a:t>- Enable transparent modification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integrates a frontend interface, backend server, and blockchain ledger. All case data and uploaded files are hashed and stored with traceable records.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</a:t>
            </a:r>
          </a:p>
          <a:p>
            <a:r>
              <a:t>• Backend: Python (Flask)</a:t>
            </a:r>
          </a:p>
          <a:p>
            <a:r>
              <a:t>• Blockchain: Ganache / Ethereum</a:t>
            </a:r>
          </a:p>
          <a:p>
            <a:r>
              <a:t>• Database: IPFS (for file hash)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Police departments</a:t>
            </a:r>
          </a:p>
          <a:p>
            <a:r>
              <a:t>• Law enforcement agencies</a:t>
            </a:r>
          </a:p>
          <a:p>
            <a:r>
              <a:t>• Digital forensic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Tamper-proof evidence</a:t>
            </a:r>
          </a:p>
          <a:p>
            <a:r>
              <a:t>• Transparent auditing</a:t>
            </a:r>
          </a:p>
          <a:p>
            <a:r>
              <a:t>• Decentralized and secure access</a:t>
            </a:r>
          </a:p>
          <a:p>
            <a:r>
              <a:t>• Faster legal procedures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256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Police Crime Hub Using Blockchain</vt:lpstr>
      <vt:lpstr>Abstract</vt:lpstr>
      <vt:lpstr>Introduction</vt:lpstr>
      <vt:lpstr>Existed System</vt:lpstr>
      <vt:lpstr>Proposed System</vt:lpstr>
      <vt:lpstr>System Architecture</vt:lpstr>
      <vt:lpstr>Tech Stack</vt:lpstr>
      <vt:lpstr>Use Cases</vt:lpstr>
      <vt:lpstr>Benefits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swaroop edupulapati</cp:lastModifiedBy>
  <cp:revision>3</cp:revision>
  <dcterms:created xsi:type="dcterms:W3CDTF">2013-01-27T09:14:16Z</dcterms:created>
  <dcterms:modified xsi:type="dcterms:W3CDTF">2025-04-10T10:15:03Z</dcterms:modified>
  <cp:category/>
</cp:coreProperties>
</file>