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dvent Pro SemiBold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Didact Gothic"/>
      <p:regular r:id="rId30"/>
    </p:embeddedFont>
    <p:embeddedFont>
      <p:font typeface="Share Tec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hareTech-regular.fntdata"/><Relationship Id="rId30" Type="http://schemas.openxmlformats.org/officeDocument/2006/relationships/font" Target="fonts/DidactGothic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dventProSemiBold-bold.fntdata"/><Relationship Id="rId18" Type="http://schemas.openxmlformats.org/officeDocument/2006/relationships/font" Target="fonts/AdventPr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ad33fe151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ad33fe151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ad33fe15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ad33fe15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7ad33fe151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7ad33fe151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ad33fe1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ad33fe1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 A hospital cannot manually maintain the records of patients who get tested on a daily basis for COVID19 at different testing centres across the city.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 Multiple users turning up at the same testing centre can be a health risk.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 It is difficult to manually track and maintain the status of quarantine facilities across the 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04: Tracing the primary contact of a person tested positive becomes an arduous task without a proper tracing system.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Every time a user schedules a COVID 19 test, his record is automatically updated in the TEST_SCHEDULE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Users can book their tests based on the schedule availability at a particular testing center.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3. Based on the test results, a Test Center Head at the corresponding Test Center Location will be able to place the user(in case of a positive result) at the available quarantine facility. 4. If a user is tested positive, the primary contacts of that user can be traced using the staff timesheet and the test schedule data, after which a trigger is applied where the risk status of the user(s) is changed to reflect the same.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ad33fe151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ad33fe151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7ad33fe151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7ad33fe151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7ad33fe15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7ad33fe15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3358475" y="3553075"/>
            <a:ext cx="55137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Apoorva Kethamaranahalli  	001090928</a:t>
            </a:r>
            <a:endParaRPr sz="2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Shreyas Chittlur Ramesh    	001568012</a:t>
            </a:r>
            <a:endParaRPr sz="2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Swaroop Gupta B A		001545134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</a:t>
            </a:r>
            <a:r>
              <a:rPr lang="en">
                <a:solidFill>
                  <a:schemeClr val="accent2"/>
                </a:solidFill>
              </a:rPr>
              <a:t>MANAGEMENT</a:t>
            </a:r>
            <a:r>
              <a:rPr lang="en"/>
              <a:t> SYSTEM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CENTER HEAD VIEW</a:t>
            </a:r>
            <a:endParaRPr/>
          </a:p>
        </p:txBody>
      </p:sp>
      <p:sp>
        <p:nvSpPr>
          <p:cNvPr id="618" name="Google Shape;618;p32"/>
          <p:cNvSpPr txBox="1"/>
          <p:nvPr/>
        </p:nvSpPr>
        <p:spPr>
          <a:xfrm>
            <a:off x="1289175" y="4183225"/>
            <a:ext cx="71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 center head can view the reports of his test center which details the people and their test results at his particular test center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9" name="Google Shape;6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875"/>
            <a:ext cx="8839202" cy="200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SCHEDULE VIEW</a:t>
            </a:r>
            <a:endParaRPr/>
          </a:p>
        </p:txBody>
      </p:sp>
      <p:sp>
        <p:nvSpPr>
          <p:cNvPr id="625" name="Google Shape;625;p33"/>
          <p:cNvSpPr txBox="1"/>
          <p:nvPr/>
        </p:nvSpPr>
        <p:spPr>
          <a:xfrm>
            <a:off x="1289175" y="4183225"/>
            <a:ext cx="71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user can book a test by looking at the test schedule as shown above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6" name="Google Shape;6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5" y="1141875"/>
            <a:ext cx="8240476" cy="288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CONTRIBUTIONS:</a:t>
            </a:r>
            <a:endParaRPr/>
          </a:p>
        </p:txBody>
      </p:sp>
      <p:sp>
        <p:nvSpPr>
          <p:cNvPr id="632" name="Google Shape;632;p34"/>
          <p:cNvSpPr txBox="1"/>
          <p:nvPr/>
        </p:nvSpPr>
        <p:spPr>
          <a:xfrm>
            <a:off x="1289175" y="1223400"/>
            <a:ext cx="7103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APOORVA KETHAMARANAHALLI :</a:t>
            </a:r>
            <a:b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(MODULES ): Test schedule, test availability, user booking test</a:t>
            </a:r>
            <a:b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SHREYAS CHITTLUR RAMESH:</a:t>
            </a:r>
            <a:b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(MODULES ):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User cancelling test, staff login, center head managing each center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SWAROOP GUPTA B A</a:t>
            </a:r>
            <a:b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(MODULES ):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Signup process, quarantining triggers, doctor managing quarantined patients, updating risk status of positive patients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950" y="852500"/>
            <a:ext cx="3846900" cy="38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5"/>
          <p:cNvSpPr txBox="1"/>
          <p:nvPr>
            <p:ph type="ctrTitle"/>
          </p:nvPr>
        </p:nvSpPr>
        <p:spPr>
          <a:xfrm>
            <a:off x="147325" y="1682350"/>
            <a:ext cx="3506700" cy="10395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455" name="Google Shape;455;p24"/>
          <p:cNvSpPr txBox="1"/>
          <p:nvPr>
            <p:ph idx="4294967295" type="ctrTitle"/>
          </p:nvPr>
        </p:nvSpPr>
        <p:spPr>
          <a:xfrm>
            <a:off x="4959275" y="2998900"/>
            <a:ext cx="15261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QUARANTINE FACILITY STATUS</a:t>
            </a:r>
            <a:endParaRPr sz="2100"/>
          </a:p>
        </p:txBody>
      </p:sp>
      <p:sp>
        <p:nvSpPr>
          <p:cNvPr id="456" name="Google Shape;456;p24"/>
          <p:cNvSpPr txBox="1"/>
          <p:nvPr>
            <p:ph idx="4294967295" type="ctrTitle"/>
          </p:nvPr>
        </p:nvSpPr>
        <p:spPr>
          <a:xfrm>
            <a:off x="2846375" y="3065050"/>
            <a:ext cx="1386600" cy="17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HEALTH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RISKS WITH TESTING</a:t>
            </a:r>
            <a:endParaRPr sz="2300"/>
          </a:p>
        </p:txBody>
      </p:sp>
      <p:sp>
        <p:nvSpPr>
          <p:cNvPr id="457" name="Google Shape;457;p24"/>
          <p:cNvSpPr txBox="1"/>
          <p:nvPr>
            <p:ph idx="4294967295" type="ctrTitle"/>
          </p:nvPr>
        </p:nvSpPr>
        <p:spPr>
          <a:xfrm>
            <a:off x="495950" y="3118025"/>
            <a:ext cx="21123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HOSPITAL OVERBURDENED WITH RECORDS</a:t>
            </a:r>
            <a:endParaRPr sz="2300"/>
          </a:p>
        </p:txBody>
      </p:sp>
      <p:sp>
        <p:nvSpPr>
          <p:cNvPr id="458" name="Google Shape;458;p24"/>
          <p:cNvSpPr txBox="1"/>
          <p:nvPr>
            <p:ph idx="4294967295" type="title"/>
          </p:nvPr>
        </p:nvSpPr>
        <p:spPr>
          <a:xfrm>
            <a:off x="734075" y="2421112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9" name="Google Shape;459;p24"/>
          <p:cNvSpPr txBox="1"/>
          <p:nvPr>
            <p:ph idx="4294967295" type="title"/>
          </p:nvPr>
        </p:nvSpPr>
        <p:spPr>
          <a:xfrm>
            <a:off x="2846377" y="2421100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0" name="Google Shape;460;p24"/>
          <p:cNvSpPr txBox="1"/>
          <p:nvPr>
            <p:ph idx="4294967295" type="title"/>
          </p:nvPr>
        </p:nvSpPr>
        <p:spPr>
          <a:xfrm>
            <a:off x="4958679" y="2421112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734075" y="13379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2846377" y="133796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4958679" y="133797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24"/>
          <p:cNvCxnSpPr>
            <a:stCxn id="461" idx="1"/>
            <a:endCxn id="458" idx="1"/>
          </p:cNvCxnSpPr>
          <p:nvPr/>
        </p:nvCxnSpPr>
        <p:spPr>
          <a:xfrm>
            <a:off x="734075" y="175002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4"/>
          <p:cNvCxnSpPr>
            <a:stCxn id="462" idx="1"/>
            <a:endCxn id="459" idx="1"/>
          </p:cNvCxnSpPr>
          <p:nvPr/>
        </p:nvCxnSpPr>
        <p:spPr>
          <a:xfrm>
            <a:off x="2846377" y="175001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24"/>
          <p:cNvCxnSpPr>
            <a:stCxn id="463" idx="1"/>
            <a:endCxn id="460" idx="1"/>
          </p:cNvCxnSpPr>
          <p:nvPr/>
        </p:nvCxnSpPr>
        <p:spPr>
          <a:xfrm>
            <a:off x="4958679" y="175002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24"/>
          <p:cNvSpPr/>
          <p:nvPr/>
        </p:nvSpPr>
        <p:spPr>
          <a:xfrm>
            <a:off x="1786775" y="10999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5782783" y="21620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857524" y="1444492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4"/>
          <p:cNvGrpSpPr/>
          <p:nvPr/>
        </p:nvGrpSpPr>
        <p:grpSpPr>
          <a:xfrm>
            <a:off x="2979108" y="1459873"/>
            <a:ext cx="577210" cy="580282"/>
            <a:chOff x="3095745" y="3805393"/>
            <a:chExt cx="352840" cy="354717"/>
          </a:xfrm>
        </p:grpSpPr>
        <p:sp>
          <p:nvSpPr>
            <p:cNvPr id="471" name="Google Shape;471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4"/>
          <p:cNvGrpSpPr/>
          <p:nvPr/>
        </p:nvGrpSpPr>
        <p:grpSpPr>
          <a:xfrm>
            <a:off x="5082143" y="1459872"/>
            <a:ext cx="583817" cy="580314"/>
            <a:chOff x="3541011" y="3367320"/>
            <a:chExt cx="348257" cy="346188"/>
          </a:xfrm>
        </p:grpSpPr>
        <p:sp>
          <p:nvSpPr>
            <p:cNvPr id="478" name="Google Shape;478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4"/>
          <p:cNvSpPr txBox="1"/>
          <p:nvPr>
            <p:ph idx="4294967295" type="ctrTitle"/>
          </p:nvPr>
        </p:nvSpPr>
        <p:spPr>
          <a:xfrm>
            <a:off x="6892200" y="3065050"/>
            <a:ext cx="22518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PRIMARY CONTACT TRACING</a:t>
            </a:r>
            <a:endParaRPr sz="2300"/>
          </a:p>
        </p:txBody>
      </p:sp>
      <p:sp>
        <p:nvSpPr>
          <p:cNvPr id="483" name="Google Shape;483;p24"/>
          <p:cNvSpPr txBox="1"/>
          <p:nvPr>
            <p:ph idx="4294967295" type="title"/>
          </p:nvPr>
        </p:nvSpPr>
        <p:spPr>
          <a:xfrm>
            <a:off x="6891604" y="2421112"/>
            <a:ext cx="1753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6891604" y="13379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24"/>
          <p:cNvCxnSpPr>
            <a:stCxn id="484" idx="1"/>
            <a:endCxn id="483" idx="1"/>
          </p:cNvCxnSpPr>
          <p:nvPr/>
        </p:nvCxnSpPr>
        <p:spPr>
          <a:xfrm>
            <a:off x="6891604" y="175002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24"/>
          <p:cNvSpPr/>
          <p:nvPr/>
        </p:nvSpPr>
        <p:spPr>
          <a:xfrm>
            <a:off x="7715708" y="21620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24"/>
          <p:cNvGrpSpPr/>
          <p:nvPr/>
        </p:nvGrpSpPr>
        <p:grpSpPr>
          <a:xfrm>
            <a:off x="7015068" y="1459872"/>
            <a:ext cx="583817" cy="580314"/>
            <a:chOff x="3541011" y="3367320"/>
            <a:chExt cx="348257" cy="346188"/>
          </a:xfrm>
        </p:grpSpPr>
        <p:sp>
          <p:nvSpPr>
            <p:cNvPr id="488" name="Google Shape;488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 sz="3000"/>
          </a:p>
        </p:txBody>
      </p:sp>
      <p:sp>
        <p:nvSpPr>
          <p:cNvPr id="497" name="Google Shape;497;p25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CENTERS</a:t>
            </a:r>
            <a:endParaRPr/>
          </a:p>
        </p:txBody>
      </p:sp>
      <p:sp>
        <p:nvSpPr>
          <p:cNvPr id="498" name="Google Shape;498;p25"/>
          <p:cNvSpPr txBox="1"/>
          <p:nvPr>
            <p:ph idx="4" type="ctrTitle"/>
          </p:nvPr>
        </p:nvSpPr>
        <p:spPr>
          <a:xfrm>
            <a:off x="1218541" y="296295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QUARANTINE FACILITY</a:t>
            </a:r>
            <a:endParaRPr/>
          </a:p>
        </p:txBody>
      </p:sp>
      <p:sp>
        <p:nvSpPr>
          <p:cNvPr id="499" name="Google Shape;499;p25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</a:t>
            </a:r>
            <a:r>
              <a:rPr lang="en"/>
              <a:t> updation of risk status of close contacts of a covid positive user.</a:t>
            </a:r>
            <a:endParaRPr/>
          </a:p>
        </p:txBody>
      </p:sp>
      <p:sp>
        <p:nvSpPr>
          <p:cNvPr id="500" name="Google Shape;500;p25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SCHEDULE</a:t>
            </a:r>
            <a:endParaRPr/>
          </a:p>
        </p:txBody>
      </p:sp>
      <p:sp>
        <p:nvSpPr>
          <p:cNvPr id="501" name="Google Shape;501;p25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real time update when user books a covid test</a:t>
            </a:r>
            <a:endParaRPr/>
          </a:p>
        </p:txBody>
      </p:sp>
      <p:sp>
        <p:nvSpPr>
          <p:cNvPr id="502" name="Google Shape;502;p25"/>
          <p:cNvSpPr txBox="1"/>
          <p:nvPr>
            <p:ph idx="3" type="subTitle"/>
          </p:nvPr>
        </p:nvSpPr>
        <p:spPr>
          <a:xfrm>
            <a:off x="5883550" y="1865500"/>
            <a:ext cx="2377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book test at a range of test centers offered to them based on availability</a:t>
            </a:r>
            <a:endParaRPr/>
          </a:p>
        </p:txBody>
      </p:sp>
      <p:sp>
        <p:nvSpPr>
          <p:cNvPr id="503" name="Google Shape;503;p25"/>
          <p:cNvSpPr txBox="1"/>
          <p:nvPr>
            <p:ph idx="5" type="subTitle"/>
          </p:nvPr>
        </p:nvSpPr>
        <p:spPr>
          <a:xfrm>
            <a:off x="986601" y="3455250"/>
            <a:ext cx="2214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Facility head can add and discharge covid positive patients from their respective facilities</a:t>
            </a:r>
            <a:endParaRPr/>
          </a:p>
        </p:txBody>
      </p:sp>
      <p:sp>
        <p:nvSpPr>
          <p:cNvPr id="504" name="Google Shape;504;p25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STATUS</a:t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25"/>
          <p:cNvCxnSpPr>
            <a:stCxn id="505" idx="3"/>
            <a:endCxn id="507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5"/>
          <p:cNvCxnSpPr>
            <a:stCxn id="507" idx="2"/>
            <a:endCxn id="506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5"/>
          <p:cNvCxnSpPr>
            <a:stCxn id="506" idx="3"/>
            <a:endCxn id="508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2" name="Google Shape;512;p25"/>
          <p:cNvGrpSpPr/>
          <p:nvPr/>
        </p:nvGrpSpPr>
        <p:grpSpPr>
          <a:xfrm>
            <a:off x="3630872" y="1790353"/>
            <a:ext cx="483826" cy="491133"/>
            <a:chOff x="4874902" y="3808799"/>
            <a:chExt cx="345615" cy="350835"/>
          </a:xfrm>
        </p:grpSpPr>
        <p:sp>
          <p:nvSpPr>
            <p:cNvPr id="513" name="Google Shape;513;p25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5"/>
          <p:cNvGrpSpPr/>
          <p:nvPr/>
        </p:nvGrpSpPr>
        <p:grpSpPr>
          <a:xfrm>
            <a:off x="5073013" y="1773905"/>
            <a:ext cx="402177" cy="438237"/>
            <a:chOff x="7571624" y="3808935"/>
            <a:chExt cx="292047" cy="352762"/>
          </a:xfrm>
        </p:grpSpPr>
        <p:sp>
          <p:nvSpPr>
            <p:cNvPr id="531" name="Google Shape;531;p25"/>
            <p:cNvSpPr/>
            <p:nvPr/>
          </p:nvSpPr>
          <p:spPr>
            <a:xfrm>
              <a:off x="7802955" y="4057755"/>
              <a:ext cx="15227" cy="1519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82" y="476"/>
                    <a:pt x="477" y="381"/>
                    <a:pt x="477" y="238"/>
                  </a:cubicBezTo>
                  <a:cubicBezTo>
                    <a:pt x="477" y="107"/>
                    <a:pt x="382" y="0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7764665" y="4115763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15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7653141" y="4048262"/>
              <a:ext cx="13315" cy="13315"/>
            </a:xfrm>
            <a:custGeom>
              <a:rect b="b" l="l" r="r" t="t"/>
              <a:pathLst>
                <a:path extrusionOk="0" h="418" w="41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334" y="417"/>
                    <a:pt x="418" y="334"/>
                    <a:pt x="418" y="215"/>
                  </a:cubicBezTo>
                  <a:cubicBezTo>
                    <a:pt x="418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7675917" y="4115763"/>
              <a:ext cx="13284" cy="13315"/>
            </a:xfrm>
            <a:custGeom>
              <a:rect b="b" l="l" r="r" t="t"/>
              <a:pathLst>
                <a:path extrusionOk="0" h="418" w="417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22"/>
                    <a:pt x="96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7715736" y="4062660"/>
              <a:ext cx="16342" cy="15959"/>
            </a:xfrm>
            <a:custGeom>
              <a:rect b="b" l="l" r="r" t="t"/>
              <a:pathLst>
                <a:path extrusionOk="0" h="501" w="513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406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7571624" y="3808935"/>
              <a:ext cx="292047" cy="352762"/>
            </a:xfrm>
            <a:custGeom>
              <a:rect b="b" l="l" r="r" t="t"/>
              <a:pathLst>
                <a:path extrusionOk="0" h="11074" w="9168">
                  <a:moveTo>
                    <a:pt x="3085" y="6536"/>
                  </a:moveTo>
                  <a:cubicBezTo>
                    <a:pt x="3680" y="6536"/>
                    <a:pt x="4251" y="6687"/>
                    <a:pt x="4786" y="7001"/>
                  </a:cubicBezTo>
                  <a:cubicBezTo>
                    <a:pt x="5364" y="7337"/>
                    <a:pt x="5926" y="7449"/>
                    <a:pt x="6422" y="7449"/>
                  </a:cubicBezTo>
                  <a:cubicBezTo>
                    <a:pt x="6805" y="7449"/>
                    <a:pt x="7149" y="7382"/>
                    <a:pt x="7430" y="7299"/>
                  </a:cubicBezTo>
                  <a:cubicBezTo>
                    <a:pt x="7858" y="7180"/>
                    <a:pt x="8192" y="7001"/>
                    <a:pt x="8382" y="6882"/>
                  </a:cubicBezTo>
                  <a:lnTo>
                    <a:pt x="8382" y="6882"/>
                  </a:lnTo>
                  <a:cubicBezTo>
                    <a:pt x="8739" y="8156"/>
                    <a:pt x="8430" y="9502"/>
                    <a:pt x="7477" y="10454"/>
                  </a:cubicBezTo>
                  <a:cubicBezTo>
                    <a:pt x="7287" y="10645"/>
                    <a:pt x="7013" y="10764"/>
                    <a:pt x="6727" y="10764"/>
                  </a:cubicBezTo>
                  <a:lnTo>
                    <a:pt x="3000" y="10764"/>
                  </a:lnTo>
                  <a:cubicBezTo>
                    <a:pt x="2715" y="10764"/>
                    <a:pt x="2441" y="10645"/>
                    <a:pt x="2250" y="10454"/>
                  </a:cubicBezTo>
                  <a:cubicBezTo>
                    <a:pt x="1393" y="9573"/>
                    <a:pt x="988" y="8311"/>
                    <a:pt x="1334" y="6966"/>
                  </a:cubicBezTo>
                  <a:cubicBezTo>
                    <a:pt x="1476" y="6894"/>
                    <a:pt x="1846" y="6716"/>
                    <a:pt x="2357" y="6609"/>
                  </a:cubicBezTo>
                  <a:cubicBezTo>
                    <a:pt x="2603" y="6561"/>
                    <a:pt x="2846" y="6536"/>
                    <a:pt x="3085" y="6536"/>
                  </a:cubicBezTo>
                  <a:close/>
                  <a:moveTo>
                    <a:pt x="3322" y="1"/>
                  </a:moveTo>
                  <a:cubicBezTo>
                    <a:pt x="3084" y="1"/>
                    <a:pt x="2893" y="191"/>
                    <a:pt x="2893" y="429"/>
                  </a:cubicBezTo>
                  <a:lnTo>
                    <a:pt x="2893" y="822"/>
                  </a:lnTo>
                  <a:cubicBezTo>
                    <a:pt x="2893" y="1060"/>
                    <a:pt x="3084" y="1251"/>
                    <a:pt x="3322" y="1251"/>
                  </a:cubicBezTo>
                  <a:lnTo>
                    <a:pt x="3548" y="1251"/>
                  </a:lnTo>
                  <a:lnTo>
                    <a:pt x="3548" y="2584"/>
                  </a:lnTo>
                  <a:cubicBezTo>
                    <a:pt x="3548" y="2679"/>
                    <a:pt x="3620" y="2751"/>
                    <a:pt x="3715" y="2751"/>
                  </a:cubicBezTo>
                  <a:cubicBezTo>
                    <a:pt x="3798" y="2751"/>
                    <a:pt x="3870" y="2679"/>
                    <a:pt x="3870" y="2584"/>
                  </a:cubicBezTo>
                  <a:lnTo>
                    <a:pt x="3870" y="1251"/>
                  </a:lnTo>
                  <a:lnTo>
                    <a:pt x="5822" y="1251"/>
                  </a:lnTo>
                  <a:lnTo>
                    <a:pt x="5822" y="3965"/>
                  </a:lnTo>
                  <a:cubicBezTo>
                    <a:pt x="5822" y="4203"/>
                    <a:pt x="5977" y="4418"/>
                    <a:pt x="6191" y="4513"/>
                  </a:cubicBezTo>
                  <a:cubicBezTo>
                    <a:pt x="7168" y="4894"/>
                    <a:pt x="7894" y="5656"/>
                    <a:pt x="8251" y="6597"/>
                  </a:cubicBezTo>
                  <a:cubicBezTo>
                    <a:pt x="8084" y="6704"/>
                    <a:pt x="7763" y="6894"/>
                    <a:pt x="7299" y="7025"/>
                  </a:cubicBezTo>
                  <a:cubicBezTo>
                    <a:pt x="6992" y="7113"/>
                    <a:pt x="6689" y="7157"/>
                    <a:pt x="6391" y="7157"/>
                  </a:cubicBezTo>
                  <a:cubicBezTo>
                    <a:pt x="5879" y="7157"/>
                    <a:pt x="5384" y="7027"/>
                    <a:pt x="4917" y="6763"/>
                  </a:cubicBezTo>
                  <a:cubicBezTo>
                    <a:pt x="4326" y="6419"/>
                    <a:pt x="3678" y="6255"/>
                    <a:pt x="3027" y="6255"/>
                  </a:cubicBezTo>
                  <a:cubicBezTo>
                    <a:pt x="2486" y="6255"/>
                    <a:pt x="1942" y="6368"/>
                    <a:pt x="1429" y="6585"/>
                  </a:cubicBezTo>
                  <a:cubicBezTo>
                    <a:pt x="1786" y="5656"/>
                    <a:pt x="2512" y="4894"/>
                    <a:pt x="3489" y="4513"/>
                  </a:cubicBezTo>
                  <a:cubicBezTo>
                    <a:pt x="3703" y="4418"/>
                    <a:pt x="3858" y="4215"/>
                    <a:pt x="3858" y="3977"/>
                  </a:cubicBezTo>
                  <a:lnTo>
                    <a:pt x="3858" y="3394"/>
                  </a:lnTo>
                  <a:cubicBezTo>
                    <a:pt x="3858" y="3310"/>
                    <a:pt x="3786" y="3227"/>
                    <a:pt x="3691" y="3227"/>
                  </a:cubicBezTo>
                  <a:cubicBezTo>
                    <a:pt x="3608" y="3227"/>
                    <a:pt x="3536" y="3310"/>
                    <a:pt x="3536" y="3394"/>
                  </a:cubicBezTo>
                  <a:lnTo>
                    <a:pt x="3536" y="3942"/>
                  </a:lnTo>
                  <a:cubicBezTo>
                    <a:pt x="3536" y="4049"/>
                    <a:pt x="3465" y="4156"/>
                    <a:pt x="3370" y="4180"/>
                  </a:cubicBezTo>
                  <a:cubicBezTo>
                    <a:pt x="714" y="5239"/>
                    <a:pt x="0" y="8668"/>
                    <a:pt x="1988" y="10669"/>
                  </a:cubicBezTo>
                  <a:cubicBezTo>
                    <a:pt x="2238" y="10930"/>
                    <a:pt x="2596" y="11073"/>
                    <a:pt x="2953" y="11073"/>
                  </a:cubicBezTo>
                  <a:lnTo>
                    <a:pt x="6703" y="11073"/>
                  </a:lnTo>
                  <a:cubicBezTo>
                    <a:pt x="7060" y="11073"/>
                    <a:pt x="7418" y="10930"/>
                    <a:pt x="7680" y="10657"/>
                  </a:cubicBezTo>
                  <a:cubicBezTo>
                    <a:pt x="9132" y="9240"/>
                    <a:pt x="9168" y="7097"/>
                    <a:pt x="8120" y="5596"/>
                  </a:cubicBezTo>
                  <a:cubicBezTo>
                    <a:pt x="7668" y="4954"/>
                    <a:pt x="7049" y="4477"/>
                    <a:pt x="6334" y="4203"/>
                  </a:cubicBezTo>
                  <a:cubicBezTo>
                    <a:pt x="6227" y="4156"/>
                    <a:pt x="6167" y="4061"/>
                    <a:pt x="6167" y="3965"/>
                  </a:cubicBezTo>
                  <a:lnTo>
                    <a:pt x="6167" y="1251"/>
                  </a:lnTo>
                  <a:lnTo>
                    <a:pt x="6394" y="1251"/>
                  </a:lnTo>
                  <a:cubicBezTo>
                    <a:pt x="6632" y="1251"/>
                    <a:pt x="6822" y="1060"/>
                    <a:pt x="6822" y="822"/>
                  </a:cubicBezTo>
                  <a:lnTo>
                    <a:pt x="6822" y="429"/>
                  </a:lnTo>
                  <a:cubicBezTo>
                    <a:pt x="6822" y="191"/>
                    <a:pt x="6632" y="1"/>
                    <a:pt x="6394" y="1"/>
                  </a:cubicBezTo>
                  <a:lnTo>
                    <a:pt x="5525" y="1"/>
                  </a:lnTo>
                  <a:cubicBezTo>
                    <a:pt x="5441" y="1"/>
                    <a:pt x="5358" y="72"/>
                    <a:pt x="5358" y="167"/>
                  </a:cubicBezTo>
                  <a:cubicBezTo>
                    <a:pt x="5358" y="251"/>
                    <a:pt x="5441" y="334"/>
                    <a:pt x="5525" y="334"/>
                  </a:cubicBezTo>
                  <a:lnTo>
                    <a:pt x="6394" y="334"/>
                  </a:lnTo>
                  <a:cubicBezTo>
                    <a:pt x="6453" y="334"/>
                    <a:pt x="6489" y="370"/>
                    <a:pt x="6489" y="429"/>
                  </a:cubicBezTo>
                  <a:lnTo>
                    <a:pt x="6489" y="822"/>
                  </a:lnTo>
                  <a:cubicBezTo>
                    <a:pt x="6489" y="882"/>
                    <a:pt x="6453" y="929"/>
                    <a:pt x="6394" y="929"/>
                  </a:cubicBezTo>
                  <a:lnTo>
                    <a:pt x="3322" y="929"/>
                  </a:lnTo>
                  <a:cubicBezTo>
                    <a:pt x="3262" y="929"/>
                    <a:pt x="3215" y="882"/>
                    <a:pt x="3215" y="822"/>
                  </a:cubicBezTo>
                  <a:lnTo>
                    <a:pt x="3215" y="429"/>
                  </a:lnTo>
                  <a:cubicBezTo>
                    <a:pt x="3215" y="370"/>
                    <a:pt x="3262" y="334"/>
                    <a:pt x="3322" y="334"/>
                  </a:cubicBezTo>
                  <a:lnTo>
                    <a:pt x="4739" y="334"/>
                  </a:lnTo>
                  <a:cubicBezTo>
                    <a:pt x="4822" y="334"/>
                    <a:pt x="4905" y="251"/>
                    <a:pt x="4905" y="167"/>
                  </a:cubicBezTo>
                  <a:cubicBezTo>
                    <a:pt x="4905" y="72"/>
                    <a:pt x="4822" y="1"/>
                    <a:pt x="4739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5"/>
          <p:cNvGrpSpPr/>
          <p:nvPr/>
        </p:nvGrpSpPr>
        <p:grpSpPr>
          <a:xfrm>
            <a:off x="3630356" y="3212693"/>
            <a:ext cx="483792" cy="456765"/>
            <a:chOff x="8047661" y="1969046"/>
            <a:chExt cx="279132" cy="356875"/>
          </a:xfrm>
        </p:grpSpPr>
        <p:sp>
          <p:nvSpPr>
            <p:cNvPr id="538" name="Google Shape;538;p25"/>
            <p:cNvSpPr/>
            <p:nvPr/>
          </p:nvSpPr>
          <p:spPr>
            <a:xfrm>
              <a:off x="8169502" y="2126115"/>
              <a:ext cx="33961" cy="15713"/>
            </a:xfrm>
            <a:custGeom>
              <a:rect b="b" l="l" r="r" t="t"/>
              <a:pathLst>
                <a:path extrusionOk="0" h="496" w="1072">
                  <a:moveTo>
                    <a:pt x="175" y="0"/>
                  </a:moveTo>
                  <a:cubicBezTo>
                    <a:pt x="145" y="0"/>
                    <a:pt x="113" y="7"/>
                    <a:pt x="83" y="20"/>
                  </a:cubicBezTo>
                  <a:cubicBezTo>
                    <a:pt x="12" y="67"/>
                    <a:pt x="0" y="175"/>
                    <a:pt x="48" y="246"/>
                  </a:cubicBezTo>
                  <a:cubicBezTo>
                    <a:pt x="143" y="413"/>
                    <a:pt x="322" y="496"/>
                    <a:pt x="536" y="496"/>
                  </a:cubicBezTo>
                  <a:cubicBezTo>
                    <a:pt x="738" y="496"/>
                    <a:pt x="917" y="413"/>
                    <a:pt x="1024" y="246"/>
                  </a:cubicBezTo>
                  <a:cubicBezTo>
                    <a:pt x="1072" y="175"/>
                    <a:pt x="1060" y="67"/>
                    <a:pt x="976" y="20"/>
                  </a:cubicBezTo>
                  <a:cubicBezTo>
                    <a:pt x="951" y="7"/>
                    <a:pt x="921" y="0"/>
                    <a:pt x="891" y="0"/>
                  </a:cubicBezTo>
                  <a:cubicBezTo>
                    <a:pt x="837" y="0"/>
                    <a:pt x="785" y="22"/>
                    <a:pt x="762" y="67"/>
                  </a:cubicBezTo>
                  <a:cubicBezTo>
                    <a:pt x="714" y="127"/>
                    <a:pt x="643" y="175"/>
                    <a:pt x="536" y="175"/>
                  </a:cubicBezTo>
                  <a:cubicBezTo>
                    <a:pt x="429" y="175"/>
                    <a:pt x="357" y="127"/>
                    <a:pt x="310" y="67"/>
                  </a:cubicBezTo>
                  <a:cubicBezTo>
                    <a:pt x="279" y="22"/>
                    <a:pt x="229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8141592" y="2047517"/>
              <a:ext cx="27562" cy="10581"/>
            </a:xfrm>
            <a:custGeom>
              <a:rect b="b" l="l" r="r" t="t"/>
              <a:pathLst>
                <a:path extrusionOk="0" h="334" w="87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cubicBezTo>
                    <a:pt x="0" y="262"/>
                    <a:pt x="71" y="334"/>
                    <a:pt x="167" y="334"/>
                  </a:cubicBezTo>
                  <a:lnTo>
                    <a:pt x="703" y="334"/>
                  </a:lnTo>
                  <a:cubicBezTo>
                    <a:pt x="786" y="334"/>
                    <a:pt x="869" y="262"/>
                    <a:pt x="869" y="167"/>
                  </a:cubicBezTo>
                  <a:cubicBezTo>
                    <a:pt x="869" y="84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8203431" y="2047517"/>
              <a:ext cx="27181" cy="10581"/>
            </a:xfrm>
            <a:custGeom>
              <a:rect b="b" l="l" r="r" t="t"/>
              <a:pathLst>
                <a:path extrusionOk="0" h="334" w="858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703" y="334"/>
                  </a:lnTo>
                  <a:cubicBezTo>
                    <a:pt x="786" y="334"/>
                    <a:pt x="858" y="262"/>
                    <a:pt x="858" y="167"/>
                  </a:cubicBezTo>
                  <a:cubicBezTo>
                    <a:pt x="858" y="84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8047661" y="1969046"/>
              <a:ext cx="279132" cy="356875"/>
            </a:xfrm>
            <a:custGeom>
              <a:rect b="b" l="l" r="r" t="t"/>
              <a:pathLst>
                <a:path extrusionOk="0" h="11265" w="8811">
                  <a:moveTo>
                    <a:pt x="4382" y="334"/>
                  </a:moveTo>
                  <a:cubicBezTo>
                    <a:pt x="5751" y="334"/>
                    <a:pt x="6870" y="1453"/>
                    <a:pt x="6870" y="2823"/>
                  </a:cubicBezTo>
                  <a:lnTo>
                    <a:pt x="6870" y="3192"/>
                  </a:lnTo>
                  <a:lnTo>
                    <a:pt x="6132" y="3192"/>
                  </a:lnTo>
                  <a:lnTo>
                    <a:pt x="6132" y="3180"/>
                  </a:lnTo>
                  <a:cubicBezTo>
                    <a:pt x="6132" y="3085"/>
                    <a:pt x="6061" y="3013"/>
                    <a:pt x="5977" y="3013"/>
                  </a:cubicBezTo>
                  <a:lnTo>
                    <a:pt x="4739" y="3013"/>
                  </a:lnTo>
                  <a:cubicBezTo>
                    <a:pt x="4644" y="3013"/>
                    <a:pt x="4572" y="3085"/>
                    <a:pt x="4572" y="3180"/>
                  </a:cubicBezTo>
                  <a:lnTo>
                    <a:pt x="4572" y="3228"/>
                  </a:lnTo>
                  <a:cubicBezTo>
                    <a:pt x="4513" y="3192"/>
                    <a:pt x="4453" y="3192"/>
                    <a:pt x="4382" y="3192"/>
                  </a:cubicBezTo>
                  <a:cubicBezTo>
                    <a:pt x="4310" y="3192"/>
                    <a:pt x="4251" y="3216"/>
                    <a:pt x="4191" y="3228"/>
                  </a:cubicBezTo>
                  <a:lnTo>
                    <a:pt x="4191" y="3180"/>
                  </a:lnTo>
                  <a:cubicBezTo>
                    <a:pt x="4191" y="3085"/>
                    <a:pt x="4108" y="3013"/>
                    <a:pt x="4025" y="3013"/>
                  </a:cubicBezTo>
                  <a:lnTo>
                    <a:pt x="2786" y="3013"/>
                  </a:lnTo>
                  <a:cubicBezTo>
                    <a:pt x="2703" y="3013"/>
                    <a:pt x="2620" y="3085"/>
                    <a:pt x="2620" y="3180"/>
                  </a:cubicBezTo>
                  <a:lnTo>
                    <a:pt x="2620" y="3192"/>
                  </a:lnTo>
                  <a:lnTo>
                    <a:pt x="1893" y="3192"/>
                  </a:lnTo>
                  <a:lnTo>
                    <a:pt x="1893" y="2823"/>
                  </a:lnTo>
                  <a:cubicBezTo>
                    <a:pt x="1893" y="1453"/>
                    <a:pt x="3013" y="334"/>
                    <a:pt x="4382" y="334"/>
                  </a:cubicBezTo>
                  <a:close/>
                  <a:moveTo>
                    <a:pt x="3846" y="3323"/>
                  </a:moveTo>
                  <a:lnTo>
                    <a:pt x="3846" y="3704"/>
                  </a:lnTo>
                  <a:cubicBezTo>
                    <a:pt x="3846" y="3799"/>
                    <a:pt x="3751" y="3894"/>
                    <a:pt x="3656" y="3894"/>
                  </a:cubicBezTo>
                  <a:lnTo>
                    <a:pt x="3120" y="3894"/>
                  </a:lnTo>
                  <a:cubicBezTo>
                    <a:pt x="3013" y="3894"/>
                    <a:pt x="2917" y="3799"/>
                    <a:pt x="2917" y="3704"/>
                  </a:cubicBezTo>
                  <a:lnTo>
                    <a:pt x="2917" y="3323"/>
                  </a:lnTo>
                  <a:lnTo>
                    <a:pt x="3203" y="3323"/>
                  </a:lnTo>
                  <a:lnTo>
                    <a:pt x="3203" y="3525"/>
                  </a:lnTo>
                  <a:cubicBezTo>
                    <a:pt x="3239" y="3609"/>
                    <a:pt x="3310" y="3692"/>
                    <a:pt x="3394" y="3692"/>
                  </a:cubicBezTo>
                  <a:cubicBezTo>
                    <a:pt x="3489" y="3692"/>
                    <a:pt x="3560" y="3609"/>
                    <a:pt x="3560" y="3525"/>
                  </a:cubicBezTo>
                  <a:lnTo>
                    <a:pt x="3560" y="3323"/>
                  </a:lnTo>
                  <a:close/>
                  <a:moveTo>
                    <a:pt x="5799" y="3323"/>
                  </a:moveTo>
                  <a:lnTo>
                    <a:pt x="5799" y="3704"/>
                  </a:lnTo>
                  <a:cubicBezTo>
                    <a:pt x="5799" y="3799"/>
                    <a:pt x="5703" y="3894"/>
                    <a:pt x="5596" y="3894"/>
                  </a:cubicBezTo>
                  <a:lnTo>
                    <a:pt x="5061" y="3894"/>
                  </a:lnTo>
                  <a:cubicBezTo>
                    <a:pt x="4965" y="3894"/>
                    <a:pt x="4870" y="3799"/>
                    <a:pt x="4870" y="3704"/>
                  </a:cubicBezTo>
                  <a:lnTo>
                    <a:pt x="4870" y="3323"/>
                  </a:lnTo>
                  <a:lnTo>
                    <a:pt x="5156" y="3323"/>
                  </a:lnTo>
                  <a:lnTo>
                    <a:pt x="5156" y="3525"/>
                  </a:lnTo>
                  <a:cubicBezTo>
                    <a:pt x="5180" y="3609"/>
                    <a:pt x="5263" y="3692"/>
                    <a:pt x="5346" y="3692"/>
                  </a:cubicBezTo>
                  <a:cubicBezTo>
                    <a:pt x="5442" y="3692"/>
                    <a:pt x="5513" y="3609"/>
                    <a:pt x="5513" y="3525"/>
                  </a:cubicBezTo>
                  <a:lnTo>
                    <a:pt x="5513" y="3323"/>
                  </a:lnTo>
                  <a:close/>
                  <a:moveTo>
                    <a:pt x="6954" y="3525"/>
                  </a:moveTo>
                  <a:cubicBezTo>
                    <a:pt x="7025" y="3525"/>
                    <a:pt x="7097" y="3549"/>
                    <a:pt x="7168" y="3609"/>
                  </a:cubicBezTo>
                  <a:cubicBezTo>
                    <a:pt x="7227" y="3668"/>
                    <a:pt x="7239" y="3751"/>
                    <a:pt x="7239" y="3823"/>
                  </a:cubicBezTo>
                  <a:cubicBezTo>
                    <a:pt x="7227" y="3954"/>
                    <a:pt x="7085" y="4073"/>
                    <a:pt x="6942" y="4073"/>
                  </a:cubicBezTo>
                  <a:lnTo>
                    <a:pt x="6870" y="4073"/>
                  </a:lnTo>
                  <a:lnTo>
                    <a:pt x="6870" y="4061"/>
                  </a:lnTo>
                  <a:cubicBezTo>
                    <a:pt x="6870" y="3966"/>
                    <a:pt x="6787" y="3894"/>
                    <a:pt x="6704" y="3894"/>
                  </a:cubicBezTo>
                  <a:cubicBezTo>
                    <a:pt x="6608" y="3894"/>
                    <a:pt x="6537" y="3966"/>
                    <a:pt x="6537" y="4061"/>
                  </a:cubicBezTo>
                  <a:cubicBezTo>
                    <a:pt x="6537" y="4775"/>
                    <a:pt x="6180" y="5442"/>
                    <a:pt x="5584" y="5835"/>
                  </a:cubicBezTo>
                  <a:lnTo>
                    <a:pt x="5584" y="5799"/>
                  </a:lnTo>
                  <a:lnTo>
                    <a:pt x="5501" y="5037"/>
                  </a:lnTo>
                  <a:cubicBezTo>
                    <a:pt x="5453" y="4680"/>
                    <a:pt x="5156" y="4418"/>
                    <a:pt x="4811" y="4418"/>
                  </a:cubicBezTo>
                  <a:lnTo>
                    <a:pt x="3989" y="4418"/>
                  </a:lnTo>
                  <a:cubicBezTo>
                    <a:pt x="3632" y="4418"/>
                    <a:pt x="3334" y="4680"/>
                    <a:pt x="3310" y="5037"/>
                  </a:cubicBezTo>
                  <a:lnTo>
                    <a:pt x="3215" y="5799"/>
                  </a:lnTo>
                  <a:lnTo>
                    <a:pt x="3215" y="5835"/>
                  </a:lnTo>
                  <a:cubicBezTo>
                    <a:pt x="2953" y="5668"/>
                    <a:pt x="2739" y="5454"/>
                    <a:pt x="2584" y="5204"/>
                  </a:cubicBezTo>
                  <a:cubicBezTo>
                    <a:pt x="2358" y="4859"/>
                    <a:pt x="2239" y="4466"/>
                    <a:pt x="2239" y="4061"/>
                  </a:cubicBezTo>
                  <a:cubicBezTo>
                    <a:pt x="2239" y="3966"/>
                    <a:pt x="2167" y="3894"/>
                    <a:pt x="2072" y="3894"/>
                  </a:cubicBezTo>
                  <a:cubicBezTo>
                    <a:pt x="1989" y="3894"/>
                    <a:pt x="1905" y="3966"/>
                    <a:pt x="1905" y="4061"/>
                  </a:cubicBezTo>
                  <a:lnTo>
                    <a:pt x="1905" y="4073"/>
                  </a:lnTo>
                  <a:lnTo>
                    <a:pt x="1810" y="4073"/>
                  </a:lnTo>
                  <a:cubicBezTo>
                    <a:pt x="1727" y="4073"/>
                    <a:pt x="1655" y="4049"/>
                    <a:pt x="1596" y="3990"/>
                  </a:cubicBezTo>
                  <a:cubicBezTo>
                    <a:pt x="1536" y="3930"/>
                    <a:pt x="1524" y="3847"/>
                    <a:pt x="1524" y="3775"/>
                  </a:cubicBezTo>
                  <a:cubicBezTo>
                    <a:pt x="1536" y="3644"/>
                    <a:pt x="1667" y="3525"/>
                    <a:pt x="1822" y="3525"/>
                  </a:cubicBezTo>
                  <a:lnTo>
                    <a:pt x="2608" y="3525"/>
                  </a:lnTo>
                  <a:lnTo>
                    <a:pt x="2608" y="3716"/>
                  </a:lnTo>
                  <a:cubicBezTo>
                    <a:pt x="2608" y="4001"/>
                    <a:pt x="2846" y="4240"/>
                    <a:pt x="3132" y="4240"/>
                  </a:cubicBezTo>
                  <a:lnTo>
                    <a:pt x="3668" y="4240"/>
                  </a:lnTo>
                  <a:cubicBezTo>
                    <a:pt x="3953" y="4240"/>
                    <a:pt x="4191" y="4001"/>
                    <a:pt x="4191" y="3716"/>
                  </a:cubicBezTo>
                  <a:cubicBezTo>
                    <a:pt x="4191" y="3609"/>
                    <a:pt x="4275" y="3525"/>
                    <a:pt x="4382" y="3525"/>
                  </a:cubicBezTo>
                  <a:cubicBezTo>
                    <a:pt x="4489" y="3525"/>
                    <a:pt x="4572" y="3609"/>
                    <a:pt x="4572" y="3716"/>
                  </a:cubicBezTo>
                  <a:cubicBezTo>
                    <a:pt x="4572" y="4001"/>
                    <a:pt x="4811" y="4240"/>
                    <a:pt x="5096" y="4240"/>
                  </a:cubicBezTo>
                  <a:lnTo>
                    <a:pt x="5632" y="4240"/>
                  </a:lnTo>
                  <a:cubicBezTo>
                    <a:pt x="5906" y="4240"/>
                    <a:pt x="6144" y="4001"/>
                    <a:pt x="6144" y="3716"/>
                  </a:cubicBezTo>
                  <a:lnTo>
                    <a:pt x="6144" y="3525"/>
                  </a:lnTo>
                  <a:close/>
                  <a:moveTo>
                    <a:pt x="4799" y="4740"/>
                  </a:moveTo>
                  <a:cubicBezTo>
                    <a:pt x="4989" y="4740"/>
                    <a:pt x="5144" y="4882"/>
                    <a:pt x="5156" y="5073"/>
                  </a:cubicBezTo>
                  <a:lnTo>
                    <a:pt x="5239" y="5835"/>
                  </a:lnTo>
                  <a:cubicBezTo>
                    <a:pt x="5239" y="5978"/>
                    <a:pt x="5168" y="6133"/>
                    <a:pt x="5037" y="6204"/>
                  </a:cubicBezTo>
                  <a:lnTo>
                    <a:pt x="4549" y="6454"/>
                  </a:lnTo>
                  <a:cubicBezTo>
                    <a:pt x="4495" y="6478"/>
                    <a:pt x="4438" y="6490"/>
                    <a:pt x="4382" y="6490"/>
                  </a:cubicBezTo>
                  <a:cubicBezTo>
                    <a:pt x="4325" y="6490"/>
                    <a:pt x="4269" y="6478"/>
                    <a:pt x="4215" y="6454"/>
                  </a:cubicBezTo>
                  <a:lnTo>
                    <a:pt x="3727" y="6204"/>
                  </a:lnTo>
                  <a:cubicBezTo>
                    <a:pt x="3596" y="6133"/>
                    <a:pt x="3501" y="5990"/>
                    <a:pt x="3537" y="5835"/>
                  </a:cubicBezTo>
                  <a:lnTo>
                    <a:pt x="3620" y="5073"/>
                  </a:lnTo>
                  <a:cubicBezTo>
                    <a:pt x="3632" y="4894"/>
                    <a:pt x="3798" y="4740"/>
                    <a:pt x="3977" y="4740"/>
                  </a:cubicBezTo>
                  <a:close/>
                  <a:moveTo>
                    <a:pt x="2965" y="6633"/>
                  </a:moveTo>
                  <a:lnTo>
                    <a:pt x="2965" y="6966"/>
                  </a:lnTo>
                  <a:cubicBezTo>
                    <a:pt x="2965" y="7109"/>
                    <a:pt x="2882" y="7240"/>
                    <a:pt x="2727" y="7299"/>
                  </a:cubicBezTo>
                  <a:lnTo>
                    <a:pt x="2346" y="7049"/>
                  </a:lnTo>
                  <a:cubicBezTo>
                    <a:pt x="2239" y="6978"/>
                    <a:pt x="2227" y="6871"/>
                    <a:pt x="2251" y="6799"/>
                  </a:cubicBezTo>
                  <a:cubicBezTo>
                    <a:pt x="2286" y="6728"/>
                    <a:pt x="2346" y="6633"/>
                    <a:pt x="2465" y="6633"/>
                  </a:cubicBezTo>
                  <a:close/>
                  <a:moveTo>
                    <a:pt x="6275" y="6633"/>
                  </a:moveTo>
                  <a:cubicBezTo>
                    <a:pt x="6382" y="6633"/>
                    <a:pt x="6465" y="6728"/>
                    <a:pt x="6477" y="6799"/>
                  </a:cubicBezTo>
                  <a:cubicBezTo>
                    <a:pt x="6513" y="6871"/>
                    <a:pt x="6489" y="6978"/>
                    <a:pt x="6394" y="7049"/>
                  </a:cubicBezTo>
                  <a:lnTo>
                    <a:pt x="6001" y="7299"/>
                  </a:lnTo>
                  <a:cubicBezTo>
                    <a:pt x="5870" y="7240"/>
                    <a:pt x="5763" y="7109"/>
                    <a:pt x="5763" y="6966"/>
                  </a:cubicBezTo>
                  <a:lnTo>
                    <a:pt x="5763" y="6633"/>
                  </a:lnTo>
                  <a:close/>
                  <a:moveTo>
                    <a:pt x="2953" y="6109"/>
                  </a:moveTo>
                  <a:lnTo>
                    <a:pt x="2953" y="6311"/>
                  </a:lnTo>
                  <a:lnTo>
                    <a:pt x="2465" y="6311"/>
                  </a:lnTo>
                  <a:cubicBezTo>
                    <a:pt x="2203" y="6311"/>
                    <a:pt x="2001" y="6454"/>
                    <a:pt x="1929" y="6692"/>
                  </a:cubicBezTo>
                  <a:cubicBezTo>
                    <a:pt x="1846" y="6930"/>
                    <a:pt x="1941" y="7168"/>
                    <a:pt x="2144" y="7323"/>
                  </a:cubicBezTo>
                  <a:lnTo>
                    <a:pt x="4191" y="8669"/>
                  </a:lnTo>
                  <a:lnTo>
                    <a:pt x="4191" y="8954"/>
                  </a:lnTo>
                  <a:lnTo>
                    <a:pt x="3489" y="8954"/>
                  </a:lnTo>
                  <a:cubicBezTo>
                    <a:pt x="3370" y="8954"/>
                    <a:pt x="3239" y="8943"/>
                    <a:pt x="3120" y="8931"/>
                  </a:cubicBezTo>
                  <a:lnTo>
                    <a:pt x="3120" y="8776"/>
                  </a:lnTo>
                  <a:cubicBezTo>
                    <a:pt x="3120" y="8692"/>
                    <a:pt x="3036" y="8609"/>
                    <a:pt x="2953" y="8609"/>
                  </a:cubicBezTo>
                  <a:cubicBezTo>
                    <a:pt x="2858" y="8609"/>
                    <a:pt x="2786" y="8692"/>
                    <a:pt x="2786" y="8776"/>
                  </a:cubicBezTo>
                  <a:lnTo>
                    <a:pt x="2786" y="8835"/>
                  </a:lnTo>
                  <a:cubicBezTo>
                    <a:pt x="2060" y="8550"/>
                    <a:pt x="1524" y="7835"/>
                    <a:pt x="1524" y="7002"/>
                  </a:cubicBezTo>
                  <a:cubicBezTo>
                    <a:pt x="1524" y="6514"/>
                    <a:pt x="1929" y="6109"/>
                    <a:pt x="2417" y="6109"/>
                  </a:cubicBezTo>
                  <a:close/>
                  <a:moveTo>
                    <a:pt x="6323" y="6133"/>
                  </a:moveTo>
                  <a:cubicBezTo>
                    <a:pt x="6823" y="6133"/>
                    <a:pt x="7216" y="6526"/>
                    <a:pt x="7216" y="7026"/>
                  </a:cubicBezTo>
                  <a:cubicBezTo>
                    <a:pt x="7227" y="7835"/>
                    <a:pt x="6692" y="8550"/>
                    <a:pt x="5954" y="8835"/>
                  </a:cubicBezTo>
                  <a:lnTo>
                    <a:pt x="5954" y="8776"/>
                  </a:lnTo>
                  <a:cubicBezTo>
                    <a:pt x="5954" y="8692"/>
                    <a:pt x="5882" y="8609"/>
                    <a:pt x="5799" y="8609"/>
                  </a:cubicBezTo>
                  <a:cubicBezTo>
                    <a:pt x="5703" y="8609"/>
                    <a:pt x="5632" y="8692"/>
                    <a:pt x="5632" y="8776"/>
                  </a:cubicBezTo>
                  <a:lnTo>
                    <a:pt x="5632" y="8931"/>
                  </a:lnTo>
                  <a:cubicBezTo>
                    <a:pt x="5513" y="8954"/>
                    <a:pt x="5394" y="8954"/>
                    <a:pt x="5263" y="8954"/>
                  </a:cubicBezTo>
                  <a:lnTo>
                    <a:pt x="4549" y="8954"/>
                  </a:lnTo>
                  <a:lnTo>
                    <a:pt x="4549" y="8669"/>
                  </a:lnTo>
                  <a:lnTo>
                    <a:pt x="5180" y="8252"/>
                  </a:lnTo>
                  <a:cubicBezTo>
                    <a:pt x="5263" y="8216"/>
                    <a:pt x="5275" y="8109"/>
                    <a:pt x="5227" y="8038"/>
                  </a:cubicBezTo>
                  <a:cubicBezTo>
                    <a:pt x="5198" y="7986"/>
                    <a:pt x="5151" y="7962"/>
                    <a:pt x="5099" y="7962"/>
                  </a:cubicBezTo>
                  <a:cubicBezTo>
                    <a:pt x="5067" y="7962"/>
                    <a:pt x="5033" y="7972"/>
                    <a:pt x="5001" y="7990"/>
                  </a:cubicBezTo>
                  <a:lnTo>
                    <a:pt x="4394" y="8407"/>
                  </a:lnTo>
                  <a:lnTo>
                    <a:pt x="3060" y="7514"/>
                  </a:lnTo>
                  <a:cubicBezTo>
                    <a:pt x="3215" y="7383"/>
                    <a:pt x="3322" y="7180"/>
                    <a:pt x="3322" y="6966"/>
                  </a:cubicBezTo>
                  <a:lnTo>
                    <a:pt x="3322" y="6276"/>
                  </a:lnTo>
                  <a:cubicBezTo>
                    <a:pt x="3322" y="6276"/>
                    <a:pt x="3334" y="6276"/>
                    <a:pt x="3358" y="6287"/>
                  </a:cubicBezTo>
                  <a:cubicBezTo>
                    <a:pt x="3417" y="6383"/>
                    <a:pt x="3501" y="6442"/>
                    <a:pt x="3596" y="6502"/>
                  </a:cubicBezTo>
                  <a:lnTo>
                    <a:pt x="4084" y="6752"/>
                  </a:lnTo>
                  <a:cubicBezTo>
                    <a:pt x="4191" y="6799"/>
                    <a:pt x="4287" y="6823"/>
                    <a:pt x="4394" y="6823"/>
                  </a:cubicBezTo>
                  <a:cubicBezTo>
                    <a:pt x="4501" y="6823"/>
                    <a:pt x="4608" y="6799"/>
                    <a:pt x="4703" y="6752"/>
                  </a:cubicBezTo>
                  <a:lnTo>
                    <a:pt x="5192" y="6502"/>
                  </a:lnTo>
                  <a:cubicBezTo>
                    <a:pt x="5299" y="6454"/>
                    <a:pt x="5382" y="6383"/>
                    <a:pt x="5430" y="6287"/>
                  </a:cubicBezTo>
                  <a:cubicBezTo>
                    <a:pt x="5453" y="6287"/>
                    <a:pt x="5453" y="6287"/>
                    <a:pt x="5465" y="6276"/>
                  </a:cubicBezTo>
                  <a:lnTo>
                    <a:pt x="5465" y="6966"/>
                  </a:lnTo>
                  <a:cubicBezTo>
                    <a:pt x="5465" y="7168"/>
                    <a:pt x="5573" y="7383"/>
                    <a:pt x="5727" y="7514"/>
                  </a:cubicBezTo>
                  <a:lnTo>
                    <a:pt x="5632" y="7585"/>
                  </a:lnTo>
                  <a:cubicBezTo>
                    <a:pt x="5549" y="7633"/>
                    <a:pt x="5537" y="7740"/>
                    <a:pt x="5584" y="7811"/>
                  </a:cubicBezTo>
                  <a:cubicBezTo>
                    <a:pt x="5608" y="7859"/>
                    <a:pt x="5668" y="7883"/>
                    <a:pt x="5715" y="7883"/>
                  </a:cubicBezTo>
                  <a:cubicBezTo>
                    <a:pt x="5751" y="7883"/>
                    <a:pt x="5775" y="7871"/>
                    <a:pt x="5811" y="7859"/>
                  </a:cubicBezTo>
                  <a:lnTo>
                    <a:pt x="6596" y="7335"/>
                  </a:lnTo>
                  <a:cubicBezTo>
                    <a:pt x="6799" y="7204"/>
                    <a:pt x="6894" y="6942"/>
                    <a:pt x="6823" y="6704"/>
                  </a:cubicBezTo>
                  <a:cubicBezTo>
                    <a:pt x="6739" y="6466"/>
                    <a:pt x="6537" y="6323"/>
                    <a:pt x="6287" y="6323"/>
                  </a:cubicBezTo>
                  <a:lnTo>
                    <a:pt x="5787" y="6323"/>
                  </a:lnTo>
                  <a:lnTo>
                    <a:pt x="5787" y="6133"/>
                  </a:lnTo>
                  <a:close/>
                  <a:moveTo>
                    <a:pt x="4406" y="1"/>
                  </a:moveTo>
                  <a:cubicBezTo>
                    <a:pt x="2858" y="1"/>
                    <a:pt x="1596" y="1263"/>
                    <a:pt x="1596" y="2811"/>
                  </a:cubicBezTo>
                  <a:lnTo>
                    <a:pt x="1596" y="3239"/>
                  </a:lnTo>
                  <a:cubicBezTo>
                    <a:pt x="1405" y="3335"/>
                    <a:pt x="1262" y="3513"/>
                    <a:pt x="1239" y="3716"/>
                  </a:cubicBezTo>
                  <a:cubicBezTo>
                    <a:pt x="1227" y="3894"/>
                    <a:pt x="1286" y="4061"/>
                    <a:pt x="1382" y="4192"/>
                  </a:cubicBezTo>
                  <a:cubicBezTo>
                    <a:pt x="1501" y="4323"/>
                    <a:pt x="1667" y="4382"/>
                    <a:pt x="1834" y="4382"/>
                  </a:cubicBezTo>
                  <a:lnTo>
                    <a:pt x="1953" y="4382"/>
                  </a:lnTo>
                  <a:cubicBezTo>
                    <a:pt x="2001" y="4740"/>
                    <a:pt x="2132" y="5073"/>
                    <a:pt x="2322" y="5371"/>
                  </a:cubicBezTo>
                  <a:cubicBezTo>
                    <a:pt x="2417" y="5502"/>
                    <a:pt x="2513" y="5633"/>
                    <a:pt x="2632" y="5752"/>
                  </a:cubicBezTo>
                  <a:lnTo>
                    <a:pt x="2453" y="5752"/>
                  </a:lnTo>
                  <a:cubicBezTo>
                    <a:pt x="1786" y="5752"/>
                    <a:pt x="1239" y="6311"/>
                    <a:pt x="1239" y="6978"/>
                  </a:cubicBezTo>
                  <a:cubicBezTo>
                    <a:pt x="1239" y="7228"/>
                    <a:pt x="1286" y="7466"/>
                    <a:pt x="1358" y="7692"/>
                  </a:cubicBezTo>
                  <a:lnTo>
                    <a:pt x="881" y="7823"/>
                  </a:lnTo>
                  <a:cubicBezTo>
                    <a:pt x="358" y="7978"/>
                    <a:pt x="0" y="8466"/>
                    <a:pt x="0" y="9002"/>
                  </a:cubicBezTo>
                  <a:lnTo>
                    <a:pt x="0" y="11098"/>
                  </a:lnTo>
                  <a:cubicBezTo>
                    <a:pt x="0" y="11193"/>
                    <a:pt x="72" y="11264"/>
                    <a:pt x="167" y="11264"/>
                  </a:cubicBezTo>
                  <a:cubicBezTo>
                    <a:pt x="250" y="11264"/>
                    <a:pt x="334" y="11193"/>
                    <a:pt x="334" y="11098"/>
                  </a:cubicBezTo>
                  <a:lnTo>
                    <a:pt x="334" y="9002"/>
                  </a:lnTo>
                  <a:cubicBezTo>
                    <a:pt x="334" y="8597"/>
                    <a:pt x="596" y="8252"/>
                    <a:pt x="965" y="8133"/>
                  </a:cubicBezTo>
                  <a:lnTo>
                    <a:pt x="1477" y="7990"/>
                  </a:lnTo>
                  <a:cubicBezTo>
                    <a:pt x="1739" y="8538"/>
                    <a:pt x="2239" y="8954"/>
                    <a:pt x="2834" y="9145"/>
                  </a:cubicBezTo>
                  <a:lnTo>
                    <a:pt x="2834" y="11098"/>
                  </a:lnTo>
                  <a:cubicBezTo>
                    <a:pt x="2834" y="11193"/>
                    <a:pt x="2906" y="11264"/>
                    <a:pt x="2989" y="11264"/>
                  </a:cubicBezTo>
                  <a:cubicBezTo>
                    <a:pt x="3084" y="11264"/>
                    <a:pt x="3156" y="11193"/>
                    <a:pt x="3156" y="11098"/>
                  </a:cubicBezTo>
                  <a:lnTo>
                    <a:pt x="3156" y="9228"/>
                  </a:lnTo>
                  <a:cubicBezTo>
                    <a:pt x="3275" y="9240"/>
                    <a:pt x="3394" y="9252"/>
                    <a:pt x="3525" y="9252"/>
                  </a:cubicBezTo>
                  <a:lnTo>
                    <a:pt x="4239" y="9252"/>
                  </a:lnTo>
                  <a:lnTo>
                    <a:pt x="4239" y="11098"/>
                  </a:lnTo>
                  <a:cubicBezTo>
                    <a:pt x="4239" y="11193"/>
                    <a:pt x="4322" y="11264"/>
                    <a:pt x="4406" y="11264"/>
                  </a:cubicBezTo>
                  <a:cubicBezTo>
                    <a:pt x="4501" y="11264"/>
                    <a:pt x="4572" y="11193"/>
                    <a:pt x="4572" y="11098"/>
                  </a:cubicBezTo>
                  <a:lnTo>
                    <a:pt x="4572" y="9252"/>
                  </a:lnTo>
                  <a:lnTo>
                    <a:pt x="5287" y="9252"/>
                  </a:lnTo>
                  <a:cubicBezTo>
                    <a:pt x="5406" y="9252"/>
                    <a:pt x="5537" y="9240"/>
                    <a:pt x="5656" y="9228"/>
                  </a:cubicBezTo>
                  <a:lnTo>
                    <a:pt x="5656" y="11098"/>
                  </a:lnTo>
                  <a:cubicBezTo>
                    <a:pt x="5656" y="11193"/>
                    <a:pt x="5727" y="11264"/>
                    <a:pt x="5823" y="11264"/>
                  </a:cubicBezTo>
                  <a:cubicBezTo>
                    <a:pt x="5906" y="11264"/>
                    <a:pt x="5989" y="11193"/>
                    <a:pt x="5989" y="11098"/>
                  </a:cubicBezTo>
                  <a:lnTo>
                    <a:pt x="5989" y="9145"/>
                  </a:lnTo>
                  <a:cubicBezTo>
                    <a:pt x="6585" y="8954"/>
                    <a:pt x="7061" y="8538"/>
                    <a:pt x="7335" y="7990"/>
                  </a:cubicBezTo>
                  <a:lnTo>
                    <a:pt x="7847" y="8133"/>
                  </a:lnTo>
                  <a:cubicBezTo>
                    <a:pt x="8216" y="8240"/>
                    <a:pt x="8490" y="8597"/>
                    <a:pt x="8490" y="9002"/>
                  </a:cubicBezTo>
                  <a:lnTo>
                    <a:pt x="8490" y="11098"/>
                  </a:lnTo>
                  <a:cubicBezTo>
                    <a:pt x="8490" y="11193"/>
                    <a:pt x="8561" y="11264"/>
                    <a:pt x="8644" y="11264"/>
                  </a:cubicBezTo>
                  <a:cubicBezTo>
                    <a:pt x="8740" y="11264"/>
                    <a:pt x="8811" y="11193"/>
                    <a:pt x="8811" y="11098"/>
                  </a:cubicBezTo>
                  <a:lnTo>
                    <a:pt x="8811" y="9002"/>
                  </a:lnTo>
                  <a:cubicBezTo>
                    <a:pt x="8787" y="8490"/>
                    <a:pt x="8430" y="8014"/>
                    <a:pt x="7906" y="7859"/>
                  </a:cubicBezTo>
                  <a:lnTo>
                    <a:pt x="7430" y="7716"/>
                  </a:lnTo>
                  <a:cubicBezTo>
                    <a:pt x="7501" y="7502"/>
                    <a:pt x="7549" y="7264"/>
                    <a:pt x="7549" y="7002"/>
                  </a:cubicBezTo>
                  <a:cubicBezTo>
                    <a:pt x="7549" y="6335"/>
                    <a:pt x="7001" y="5787"/>
                    <a:pt x="6335" y="5787"/>
                  </a:cubicBezTo>
                  <a:lnTo>
                    <a:pt x="6156" y="5787"/>
                  </a:lnTo>
                  <a:cubicBezTo>
                    <a:pt x="6513" y="5418"/>
                    <a:pt x="6763" y="4942"/>
                    <a:pt x="6835" y="4406"/>
                  </a:cubicBezTo>
                  <a:lnTo>
                    <a:pt x="6942" y="4406"/>
                  </a:lnTo>
                  <a:cubicBezTo>
                    <a:pt x="7263" y="4406"/>
                    <a:pt x="7537" y="4168"/>
                    <a:pt x="7561" y="3847"/>
                  </a:cubicBezTo>
                  <a:cubicBezTo>
                    <a:pt x="7573" y="3668"/>
                    <a:pt x="7525" y="3513"/>
                    <a:pt x="7418" y="3370"/>
                  </a:cubicBezTo>
                  <a:cubicBezTo>
                    <a:pt x="7358" y="3311"/>
                    <a:pt x="7299" y="3275"/>
                    <a:pt x="7227" y="3228"/>
                  </a:cubicBezTo>
                  <a:lnTo>
                    <a:pt x="7227" y="2811"/>
                  </a:lnTo>
                  <a:cubicBezTo>
                    <a:pt x="7227" y="1263"/>
                    <a:pt x="5954" y="1"/>
                    <a:pt x="4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5030007" y="3221946"/>
            <a:ext cx="483782" cy="438254"/>
            <a:chOff x="3530425" y="1508747"/>
            <a:chExt cx="368175" cy="344594"/>
          </a:xfrm>
        </p:grpSpPr>
        <p:sp>
          <p:nvSpPr>
            <p:cNvPr id="543" name="Google Shape;543;p25"/>
            <p:cNvSpPr/>
            <p:nvPr/>
          </p:nvSpPr>
          <p:spPr>
            <a:xfrm>
              <a:off x="3530425" y="1508747"/>
              <a:ext cx="316765" cy="344594"/>
            </a:xfrm>
            <a:custGeom>
              <a:rect b="b" l="l" r="r" t="t"/>
              <a:pathLst>
                <a:path extrusionOk="0" h="8538" w="7848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3870185" y="1675515"/>
              <a:ext cx="28415" cy="11099"/>
            </a:xfrm>
            <a:custGeom>
              <a:rect b="b" l="l" r="r" t="t"/>
              <a:pathLst>
                <a:path extrusionOk="0" h="275" w="704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3846170" y="1610293"/>
              <a:ext cx="25993" cy="22965"/>
            </a:xfrm>
            <a:custGeom>
              <a:rect b="b" l="l" r="r" t="t"/>
              <a:pathLst>
                <a:path extrusionOk="0" h="569" w="644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3847623" y="1728508"/>
              <a:ext cx="24540" cy="23086"/>
            </a:xfrm>
            <a:custGeom>
              <a:rect b="b" l="l" r="r" t="t"/>
              <a:pathLst>
                <a:path extrusionOk="0" h="572" w="608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grpSp>
        <p:nvGrpSpPr>
          <p:cNvPr id="552" name="Google Shape;552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53" name="Google Shape;553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8" name="Google Shape;5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00" y="868200"/>
            <a:ext cx="5388251" cy="403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564" name="Google Shape;564;p27"/>
          <p:cNvSpPr txBox="1"/>
          <p:nvPr/>
        </p:nvSpPr>
        <p:spPr>
          <a:xfrm>
            <a:off x="1271075" y="1726988"/>
            <a:ext cx="1881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FUNCTIONS</a:t>
            </a:r>
            <a:endParaRPr sz="1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2133763" y="148636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 txBox="1"/>
          <p:nvPr/>
        </p:nvSpPr>
        <p:spPr>
          <a:xfrm>
            <a:off x="3620325" y="1727000"/>
            <a:ext cx="1881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PROCEDURES</a:t>
            </a:r>
            <a:endParaRPr sz="1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4483013" y="148637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 txBox="1"/>
          <p:nvPr/>
        </p:nvSpPr>
        <p:spPr>
          <a:xfrm>
            <a:off x="1120400" y="2750075"/>
            <a:ext cx="1881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TRIGGERS</a:t>
            </a:r>
            <a:endParaRPr sz="1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983088" y="2509448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"/>
          <p:cNvSpPr txBox="1"/>
          <p:nvPr/>
        </p:nvSpPr>
        <p:spPr>
          <a:xfrm>
            <a:off x="5894100" y="1726988"/>
            <a:ext cx="1881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INDEXES</a:t>
            </a:r>
            <a:endParaRPr sz="1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6756788" y="148636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7"/>
          <p:cNvSpPr txBox="1"/>
          <p:nvPr/>
        </p:nvSpPr>
        <p:spPr>
          <a:xfrm>
            <a:off x="3582575" y="2750125"/>
            <a:ext cx="1881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CURSORS</a:t>
            </a:r>
            <a:endParaRPr sz="1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4445263" y="2509498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 txBox="1"/>
          <p:nvPr/>
        </p:nvSpPr>
        <p:spPr>
          <a:xfrm>
            <a:off x="5839725" y="2750075"/>
            <a:ext cx="1881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USER ROLES</a:t>
            </a:r>
            <a:endParaRPr sz="1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6702413" y="2509448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7"/>
          <p:cNvSpPr txBox="1"/>
          <p:nvPr/>
        </p:nvSpPr>
        <p:spPr>
          <a:xfrm>
            <a:off x="2143000" y="3725450"/>
            <a:ext cx="1881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CUSTOMISED VIEWS </a:t>
            </a:r>
            <a:endParaRPr sz="1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3005688" y="348482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4492250" y="3725463"/>
            <a:ext cx="1881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REPORTS</a:t>
            </a:r>
            <a:endParaRPr sz="1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354938" y="348483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8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OBJECTS</a:t>
            </a: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631" y="1096738"/>
            <a:ext cx="3386160" cy="3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841" y="1096738"/>
            <a:ext cx="2709695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OBJECTS</a:t>
            </a:r>
            <a:endParaRPr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06" y="1096738"/>
            <a:ext cx="3061478" cy="3849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TEST STATISTICS</a:t>
            </a: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74" y="1391937"/>
            <a:ext cx="8671178" cy="18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0"/>
          <p:cNvSpPr txBox="1"/>
          <p:nvPr/>
        </p:nvSpPr>
        <p:spPr>
          <a:xfrm>
            <a:off x="1289175" y="3696500"/>
            <a:ext cx="64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can get the overall test statistics based on the total number of tests conducted and the positive cases count of that test center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pic>
        <p:nvPicPr>
          <p:cNvPr id="611" name="Google Shape;6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25" y="1170925"/>
            <a:ext cx="7799076" cy="28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1"/>
          <p:cNvSpPr txBox="1"/>
          <p:nvPr/>
        </p:nvSpPr>
        <p:spPr>
          <a:xfrm>
            <a:off x="1289175" y="4183225"/>
            <a:ext cx="71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 results can be viewed for each of the test taken by a user as shown above.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