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FE0C-40FE-4262-8A62-EA4A4A46003B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7032C-AE33-4069-BFD4-D9F0120F4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7032C-AE33-4069-BFD4-D9F0120F42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7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0FC341-1608-418B-BB5D-D840413733FD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3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F69-6977-4F45-9993-A0F6749842B4}" type="datetime1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6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4B34-6B10-4157-B792-9458419BBE3A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8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0D43-8D2B-4DD5-8FBF-2DB5D7490546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9A22-FEDB-4731-ACAF-39308FBC8B5D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6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16B-84B7-4AC2-8AAA-5B6402113684}" type="datetime1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89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5609-8516-4BE0-AE33-0DCA29E5677F}" type="datetime1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5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2594-D5EE-4109-AEA1-CB3B8AB48C43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9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B0F9-2AC5-416E-BD83-54F450F423A8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EA14-DE02-4E9A-ABDA-DC3D853409F5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5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B04D-846D-4031-B8D2-AF39E5D36AA0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24F8-968C-44A2-A1FD-DFFB7B1CD0FA}" type="datetime1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8F35-3F33-4F3F-A3F4-48EFFB676CE8}" type="datetime1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1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B82A-2B15-461C-8E20-994B177EE8D2}" type="datetime1">
              <a:rPr lang="en-IN" smtClean="0"/>
              <a:t>17-07-2017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5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635F-E428-4CA0-A166-78970D8CDC5C}" type="datetime1">
              <a:rPr lang="en-IN" smtClean="0"/>
              <a:t>17-07-2017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8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DC4E-F64F-4588-A898-7AB03FA11CF6}" type="datetime1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6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65F2-5945-4E50-882F-7638AF4A8C79}" type="datetime1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4782AF-8893-4C1D-9CF1-5EC44A2BD87D}" type="datetime1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28B356-C6FE-4151-B6E1-4B2073FED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59854"/>
            <a:ext cx="8825658" cy="4017527"/>
          </a:xfrm>
        </p:spPr>
        <p:txBody>
          <a:bodyPr/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A </a:t>
            </a:r>
            <a:br>
              <a:rPr lang="en-IN" sz="2000" dirty="0" smtClean="0">
                <a:solidFill>
                  <a:schemeClr val="bg1"/>
                </a:solidFill>
              </a:rPr>
            </a:br>
            <a:r>
              <a:rPr lang="en-IN" sz="2000" dirty="0" smtClean="0">
                <a:solidFill>
                  <a:schemeClr val="bg1"/>
                </a:solidFill>
              </a:rPr>
              <a:t>PRESENTATION ON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>
                <a:solidFill>
                  <a:srgbClr val="FFFF00"/>
                </a:solidFill>
              </a:rPr>
              <a:t>ONLINE EXAMINATION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SWAROOP KUMAR SAHU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IN" dirty="0" smtClean="0"/>
              <a:t>MC2215</a:t>
            </a:r>
          </a:p>
          <a:p>
            <a:pPr algn="ctr"/>
            <a:r>
              <a:rPr lang="en-IN" dirty="0" smtClean="0"/>
              <a:t>DEPARTMENT OF COMPUTER SCIENCE</a:t>
            </a:r>
          </a:p>
          <a:p>
            <a:pPr algn="ctr"/>
            <a:r>
              <a:rPr lang="en-IN" dirty="0" smtClean="0"/>
              <a:t>Berhampur university, </a:t>
            </a:r>
            <a:r>
              <a:rPr lang="en-IN" dirty="0" err="1" smtClean="0"/>
              <a:t>odisha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893194"/>
            <a:ext cx="121705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Maven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</a:t>
            </a:r>
            <a:r>
              <a:rPr lang="en-IN" dirty="0" smtClean="0"/>
              <a:t>n Application Build Tool</a:t>
            </a:r>
          </a:p>
          <a:p>
            <a:r>
              <a:rPr lang="en-IN" dirty="0"/>
              <a:t>Repositories</a:t>
            </a:r>
          </a:p>
          <a:p>
            <a:pPr lvl="1"/>
            <a:r>
              <a:rPr lang="en-IN" dirty="0"/>
              <a:t>Local Repository</a:t>
            </a:r>
          </a:p>
          <a:p>
            <a:pPr lvl="1"/>
            <a:r>
              <a:rPr lang="en-IN" dirty="0"/>
              <a:t>Central Repository</a:t>
            </a:r>
          </a:p>
          <a:p>
            <a:pPr lvl="1"/>
            <a:r>
              <a:rPr lang="en-IN" dirty="0"/>
              <a:t>Remote Repository</a:t>
            </a:r>
          </a:p>
          <a:p>
            <a:r>
              <a:rPr lang="en-IN" dirty="0" smtClean="0"/>
              <a:t>Archetype</a:t>
            </a:r>
          </a:p>
          <a:p>
            <a:pPr lvl="1"/>
            <a:r>
              <a:rPr lang="en-IN" dirty="0" err="1"/>
              <a:t>q</a:t>
            </a:r>
            <a:r>
              <a:rPr lang="en-IN" dirty="0" err="1" smtClean="0"/>
              <a:t>uickstart</a:t>
            </a:r>
            <a:endParaRPr lang="en-IN" dirty="0" smtClean="0"/>
          </a:p>
          <a:p>
            <a:pPr lvl="1"/>
            <a:r>
              <a:rPr lang="en-IN" dirty="0" err="1" smtClean="0"/>
              <a:t>webapp</a:t>
            </a:r>
            <a:endParaRPr lang="en-IN" dirty="0" smtClean="0"/>
          </a:p>
          <a:p>
            <a:r>
              <a:rPr lang="en-IN" dirty="0" smtClean="0"/>
              <a:t>Dependencies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Directory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84101"/>
            <a:ext cx="8825658" cy="2291758"/>
          </a:xfrm>
        </p:spPr>
        <p:txBody>
          <a:bodyPr/>
          <a:lstStyle/>
          <a:p>
            <a:pPr algn="ctr"/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PROJECT CONTEXT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2" y="1063416"/>
            <a:ext cx="9195002" cy="706964"/>
          </a:xfrm>
        </p:spPr>
        <p:txBody>
          <a:bodyPr/>
          <a:lstStyle/>
          <a:p>
            <a:r>
              <a:rPr lang="en-IN" dirty="0" smtClean="0"/>
              <a:t>BACKGROUND TERMS TO BE EXPLAINED: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0925"/>
            <a:ext cx="8825659" cy="4378816"/>
          </a:xfrm>
        </p:spPr>
        <p:txBody>
          <a:bodyPr>
            <a:normAutofit/>
          </a:bodyPr>
          <a:lstStyle/>
          <a:p>
            <a:r>
              <a:rPr lang="en-IN" dirty="0" smtClean="0"/>
              <a:t>WATERFALL MODEL</a:t>
            </a:r>
          </a:p>
          <a:p>
            <a:r>
              <a:rPr lang="en-IN" dirty="0" smtClean="0"/>
              <a:t>AGILE </a:t>
            </a:r>
            <a:r>
              <a:rPr lang="en-IN" dirty="0"/>
              <a:t>MODEL</a:t>
            </a:r>
          </a:p>
          <a:p>
            <a:pPr lvl="1"/>
            <a:r>
              <a:rPr lang="en-IN" dirty="0"/>
              <a:t>SCRUM</a:t>
            </a:r>
          </a:p>
          <a:p>
            <a:pPr lvl="1"/>
            <a:r>
              <a:rPr lang="en-IN" dirty="0"/>
              <a:t>SPRINT</a:t>
            </a:r>
          </a:p>
          <a:p>
            <a:pPr lvl="1"/>
            <a:r>
              <a:rPr lang="en-IN" dirty="0"/>
              <a:t>STORY</a:t>
            </a:r>
          </a:p>
          <a:p>
            <a:pPr lvl="1"/>
            <a:r>
              <a:rPr lang="en-IN" dirty="0" smtClean="0"/>
              <a:t>BACKLOG</a:t>
            </a:r>
          </a:p>
          <a:p>
            <a:r>
              <a:rPr lang="en-IN" dirty="0" smtClean="0"/>
              <a:t>PROJECT ARCHETECTURE</a:t>
            </a:r>
          </a:p>
          <a:p>
            <a:pPr lvl="1"/>
            <a:r>
              <a:rPr lang="en-IN" dirty="0" smtClean="0"/>
              <a:t>JAVA BEANS</a:t>
            </a:r>
          </a:p>
          <a:p>
            <a:pPr lvl="1"/>
            <a:r>
              <a:rPr lang="en-IN" dirty="0" smtClean="0"/>
              <a:t>DESIGN PATTERNS</a:t>
            </a:r>
          </a:p>
          <a:p>
            <a:pPr lvl="1"/>
            <a:r>
              <a:rPr lang="en-IN" dirty="0" smtClean="0"/>
              <a:t>MAVEN</a:t>
            </a:r>
            <a:r>
              <a:rPr lang="en-IN" dirty="0"/>
              <a:t> (Application Build Tool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PROJECT DIRECTORY STRUCTURE</a:t>
            </a:r>
          </a:p>
          <a:p>
            <a:pPr lvl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-1"/>
            <a:ext cx="8178084" cy="73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77" y="0"/>
            <a:ext cx="9129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128788"/>
            <a:ext cx="9360867" cy="66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1060295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Project Architecture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Beans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JavaBeans</a:t>
            </a:r>
            <a:r>
              <a:rPr lang="en-IN" dirty="0"/>
              <a:t> are classes that encapsulate many objects into a single object (the </a:t>
            </a:r>
            <a:r>
              <a:rPr lang="en-IN" b="1" dirty="0"/>
              <a:t>bean</a:t>
            </a:r>
            <a:r>
              <a:rPr lang="en-IN" dirty="0"/>
              <a:t>). They are </a:t>
            </a:r>
            <a:r>
              <a:rPr lang="en-IN" dirty="0" err="1"/>
              <a:t>Serializable</a:t>
            </a:r>
            <a:r>
              <a:rPr lang="en-IN" dirty="0"/>
              <a:t>, have a zero-argument constructor, and allow access to properties using getter and setter methods.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Used Java Beans in my project are: </a:t>
            </a:r>
          </a:p>
          <a:p>
            <a:pPr lvl="2"/>
            <a:r>
              <a:rPr lang="en-IN" dirty="0" smtClean="0"/>
              <a:t>Value Object (VO)</a:t>
            </a:r>
          </a:p>
          <a:p>
            <a:pPr lvl="2"/>
            <a:r>
              <a:rPr lang="en-IN" dirty="0" smtClean="0"/>
              <a:t>Data Transfer Object (DTO)</a:t>
            </a:r>
          </a:p>
          <a:p>
            <a:pPr lvl="2"/>
            <a:r>
              <a:rPr lang="en-IN" dirty="0" smtClean="0"/>
              <a:t>Business Object (BO)</a:t>
            </a:r>
          </a:p>
          <a:p>
            <a:pPr lvl="2"/>
            <a:r>
              <a:rPr lang="en-IN" dirty="0" smtClean="0"/>
              <a:t>Data Access Object (DAO)</a:t>
            </a:r>
          </a:p>
          <a:p>
            <a:endParaRPr lang="en-IN" b="1" dirty="0"/>
          </a:p>
          <a:p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Patterns/Strategies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Design Patterns </a:t>
            </a:r>
            <a:r>
              <a:rPr lang="en-IN" dirty="0" smtClean="0"/>
              <a:t> are set of rules which come as best solutions for reoccurring problems of application development.</a:t>
            </a:r>
          </a:p>
          <a:p>
            <a:endParaRPr lang="en-IN" b="1" dirty="0"/>
          </a:p>
          <a:p>
            <a:r>
              <a:rPr lang="en-IN" dirty="0" smtClean="0"/>
              <a:t>Used </a:t>
            </a:r>
            <a:r>
              <a:rPr lang="en-IN" b="1" dirty="0" smtClean="0"/>
              <a:t>Strategy Patterns </a:t>
            </a:r>
            <a:r>
              <a:rPr lang="en-IN" dirty="0" smtClean="0"/>
              <a:t>in my project are:</a:t>
            </a:r>
          </a:p>
          <a:p>
            <a:pPr lvl="1"/>
            <a:r>
              <a:rPr lang="en-IN" dirty="0" smtClean="0"/>
              <a:t>Factory Methods(Ex: Static FM, Instance FM)</a:t>
            </a:r>
          </a:p>
          <a:p>
            <a:pPr lvl="1"/>
            <a:r>
              <a:rPr lang="en-IN" dirty="0" smtClean="0"/>
              <a:t>Always code to interface and never code with implementations(classes)</a:t>
            </a:r>
          </a:p>
          <a:p>
            <a:pPr lvl="1"/>
            <a:r>
              <a:rPr lang="en-IN" dirty="0" smtClean="0"/>
              <a:t>Code should open to extension and must be closed for modification</a:t>
            </a:r>
          </a:p>
          <a:p>
            <a:pPr lvl="1"/>
            <a:r>
              <a:rPr lang="en-IN" dirty="0" smtClean="0"/>
              <a:t>Composite view design pattern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B356-C6FE-4151-B6E1-4B2073FEDDEF}" type="slidenum">
              <a:rPr lang="en-IN" smtClean="0">
                <a:solidFill>
                  <a:prstClr val="white"/>
                </a:solidFill>
              </a:rPr>
              <a:pPr/>
              <a:t>9</a:t>
            </a:fld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145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A  PRESENTATION ON ONLINE EXAMINATION PROJECT  SWAROOP KUMAR SAHU</vt:lpstr>
      <vt:lpstr> PROJECT CONTEXT</vt:lpstr>
      <vt:lpstr>BACKGROUND TERMS TO BE EXPLAINED:</vt:lpstr>
      <vt:lpstr>PowerPoint Presentation</vt:lpstr>
      <vt:lpstr>PowerPoint Presentation</vt:lpstr>
      <vt:lpstr>PowerPoint Presentation</vt:lpstr>
      <vt:lpstr>Project Architecture</vt:lpstr>
      <vt:lpstr>Java Beans</vt:lpstr>
      <vt:lpstr>Design Patterns/Strategies</vt:lpstr>
      <vt:lpstr>Data Flow Diagram</vt:lpstr>
      <vt:lpstr>Apache Maven</vt:lpstr>
      <vt:lpstr>Project Directory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ON ONLINE EXAMINATION PROJECT  SWAROOP KUMAR SAHU</dc:title>
  <dc:creator>swaroop</dc:creator>
  <cp:lastModifiedBy>swaroop</cp:lastModifiedBy>
  <cp:revision>16</cp:revision>
  <dcterms:created xsi:type="dcterms:W3CDTF">2017-07-17T06:15:38Z</dcterms:created>
  <dcterms:modified xsi:type="dcterms:W3CDTF">2017-07-17T12:29:49Z</dcterms:modified>
</cp:coreProperties>
</file>