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About Me:</a:t>
            </a:r>
            <a:endParaRPr lang="en-US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Name 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M.S Swaroop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College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:RR Institute of Technology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Carried Out Internship at: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Karunadu Technologies Private Limited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Company Profile</a:t>
            </a:r>
            <a:endParaRPr lang="en-US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2825" y="1174750"/>
            <a:ext cx="7625080" cy="495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Topics Learnt During Internship: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4155" y="1345565"/>
            <a:ext cx="5000625" cy="46101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7645" y="1713865"/>
            <a:ext cx="3810000" cy="4343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87645" y="1345565"/>
            <a:ext cx="381000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MACHINE LEARNING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30995" y="1346200"/>
            <a:ext cx="2770505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Django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307830" y="1817370"/>
            <a:ext cx="2635885" cy="2306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Steps to create project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Steps to create app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Adding path and urls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Integrating machine learning,html and css for creating a gui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Finally hosting the project to the server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615" y="24130"/>
            <a:ext cx="9144000" cy="1098550"/>
          </a:xfrm>
        </p:spPr>
        <p:txBody>
          <a:bodyPr/>
          <a:p>
            <a:r>
              <a:rPr lang="en-US" sz="3200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Prediction Of Different Customer Categories</a:t>
            </a:r>
            <a:endParaRPr lang="en-US" sz="3200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9470" y="1424940"/>
            <a:ext cx="10955655" cy="48310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800" b="1" u="sng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To predict the different customer categories using svm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2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800" b="1" u="sng">
                <a:latin typeface="Times New Roman" panose="02020603050405020304" charset="0"/>
                <a:cs typeface="Times New Roman" panose="02020603050405020304" charset="0"/>
              </a:rPr>
              <a:t>Software Used:</a:t>
            </a:r>
            <a:r>
              <a:rPr lang="en-US" sz="2800" u="sng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Anaconda,VSCode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2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800" b="1" u="sng">
                <a:latin typeface="Times New Roman" panose="02020603050405020304" charset="0"/>
                <a:cs typeface="Times New Roman" panose="02020603050405020304" charset="0"/>
              </a:rPr>
              <a:t>Algorithm Used:</a:t>
            </a:r>
            <a:r>
              <a:rPr lang="en-US" sz="2800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Support Vector Classification(svc)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2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800" b="1" u="sng">
                <a:latin typeface="Times New Roman" panose="02020603050405020304" charset="0"/>
                <a:cs typeface="Times New Roman" panose="02020603050405020304" charset="0"/>
              </a:rPr>
              <a:t>Dataset Used: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Telecust1.csv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2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800" b="1" u="sng">
                <a:latin typeface="Times New Roman" panose="02020603050405020304" charset="0"/>
                <a:cs typeface="Times New Roman" panose="02020603050405020304" charset="0"/>
              </a:rPr>
              <a:t>Data Processing Techniques: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lnSpc>
                <a:spcPct val="200000"/>
              </a:lnSpc>
              <a:buClr>
                <a:srgbClr val="000000"/>
              </a:buClr>
              <a:buFont typeface="+mj-lt"/>
              <a:buAutoNum type="arabicParenR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Labelling string values using LabelEncoder()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How to:</a:t>
            </a:r>
            <a:endParaRPr lang="en-US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romanLcPeriod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Read the csv file using pandas read_csv() function.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ii. Apply different Data preprocessing technique to clean the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data.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iii. Divide data set into x and y; x having independents value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and y having dependents variables.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iv. Further dividing x and y into x_test, x_train and y_test,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y_train respectively using train_test_split().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v. Importing and applying SVC model from sklearn.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vi. Predict the result giving all independent values as input to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model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codes</a:t>
            </a:r>
            <a:r>
              <a:rPr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:</a:t>
            </a:r>
            <a:endParaRPr lang="en-US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Content Placeholder 3" descr="Screenshot (60)"/>
          <p:cNvPicPr>
            <a:picLocks noChangeAspect="1"/>
          </p:cNvPicPr>
          <p:nvPr>
            <p:ph sz="half" idx="1"/>
          </p:nvPr>
        </p:nvPicPr>
        <p:blipFill>
          <a:blip r:embed="rId1"/>
          <a:srcRect l="23958" t="9359" r="6923" b="16500"/>
          <a:stretch>
            <a:fillRect/>
          </a:stretch>
        </p:blipFill>
        <p:spPr>
          <a:xfrm>
            <a:off x="609600" y="2136140"/>
            <a:ext cx="5384800" cy="302895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Content Placeholder 4" descr="Screenshot (61)"/>
          <p:cNvPicPr>
            <a:picLocks noChangeAspect="1"/>
          </p:cNvPicPr>
          <p:nvPr>
            <p:ph sz="half" idx="2"/>
          </p:nvPr>
        </p:nvPicPr>
        <p:blipFill>
          <a:blip r:embed="rId2"/>
          <a:srcRect l="24469" t="13040" r="8090" b="33396"/>
          <a:stretch>
            <a:fillRect/>
          </a:stretch>
        </p:blipFill>
        <p:spPr>
          <a:xfrm>
            <a:off x="6243320" y="2136140"/>
            <a:ext cx="4903470" cy="302958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Output:</a:t>
            </a:r>
            <a:endParaRPr lang="en-US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Content Placeholder 4" descr="Screenshot (62)"/>
          <p:cNvPicPr>
            <a:picLocks noChangeAspect="1"/>
          </p:cNvPicPr>
          <p:nvPr>
            <p:ph sz="half" idx="1"/>
          </p:nvPr>
        </p:nvPicPr>
        <p:blipFill>
          <a:blip r:embed="rId1"/>
          <a:srcRect t="13051" b="19167"/>
          <a:stretch>
            <a:fillRect/>
          </a:stretch>
        </p:blipFill>
        <p:spPr>
          <a:xfrm>
            <a:off x="3054350" y="1142365"/>
            <a:ext cx="6845300" cy="3850640"/>
          </a:xfrm>
          <a:prstGeom prst="rect">
            <a:avLst/>
          </a:prstGeom>
        </p:spPr>
      </p:pic>
      <p:pic>
        <p:nvPicPr>
          <p:cNvPr id="6" name="Content Placeholder 5" descr="Screenshot (63)"/>
          <p:cNvPicPr>
            <a:picLocks noChangeAspect="1"/>
          </p:cNvPicPr>
          <p:nvPr>
            <p:ph sz="half" idx="2"/>
          </p:nvPr>
        </p:nvPicPr>
        <p:blipFill>
          <a:blip r:embed="rId2"/>
          <a:srcRect t="80896" b="7040"/>
          <a:stretch>
            <a:fillRect/>
          </a:stretch>
        </p:blipFill>
        <p:spPr>
          <a:xfrm>
            <a:off x="3054350" y="4993005"/>
            <a:ext cx="6845300" cy="580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END OF THE PRESENTATION.....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1977390"/>
            <a:ext cx="10972800" cy="290385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 algn="r">
              <a:buNone/>
            </a:pP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Presentation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Orange Waves</vt:lpstr>
      <vt:lpstr>PowerPoint 演示文稿</vt:lpstr>
      <vt:lpstr>PowerPoint 演示文稿</vt:lpstr>
      <vt:lpstr>PowerPoint 演示文稿</vt:lpstr>
      <vt:lpstr>Prediction Of Different Customer Categories</vt:lpstr>
      <vt:lpstr>How to:</vt:lpstr>
      <vt:lpstr>codes:</vt:lpstr>
      <vt:lpstr>Output:</vt:lpstr>
      <vt:lpstr>END OF THE PRESENTATION.....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Different Customer Categories</dc:title>
  <dc:creator>Sriram</dc:creator>
  <cp:lastModifiedBy>Sriram</cp:lastModifiedBy>
  <cp:revision>3</cp:revision>
  <dcterms:created xsi:type="dcterms:W3CDTF">2023-09-14T04:26:00Z</dcterms:created>
  <dcterms:modified xsi:type="dcterms:W3CDTF">2023-09-14T06:29:57Z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502AC3D22D444B42ACE3EA8374AE7683_11</vt:lpwstr>
  </property>
  <property fmtid="{D5CDD505-2E9C-101B-9397-08002B2CF9AE}" pid="3" name="KSOProductBuildVer">
    <vt:lpwstr>1033-12.2.0.13201</vt:lpwstr>
  </property>
</Properties>
</file>