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4" r:id="rId4"/>
    <p:sldId id="265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About Me:</a:t>
            </a:r>
            <a:endParaRPr lang="en-US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2935"/>
          </a:xfrm>
          <a:ln>
            <a:noFill/>
          </a:ln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Name 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M.S Swaroop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College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:RR Institute of Technology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Carried Out Internship at: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Karunadu Technologies Private Limited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Company Profile</a:t>
            </a:r>
            <a:endParaRPr lang="en-US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5810" y="1493520"/>
            <a:ext cx="762508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Topics Learnt During Internship: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4155" y="1345565"/>
            <a:ext cx="5000625" cy="46101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7645" y="1713865"/>
            <a:ext cx="3810000" cy="4343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87645" y="1345565"/>
            <a:ext cx="381000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MACHINE LEARNING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30995" y="1346200"/>
            <a:ext cx="2770505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Django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307830" y="1817370"/>
            <a:ext cx="2635885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Steps to create project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Steps to create app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Adding path and urls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Integrating machine learning,html and css for creating a gui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Finally hosting the project to the server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3795"/>
            <a:ext cx="9144000" cy="723265"/>
          </a:xfrm>
        </p:spPr>
        <p:txBody>
          <a:bodyPr>
            <a:normAutofit fontScale="90000"/>
          </a:bodyPr>
          <a:p>
            <a:pPr algn="ctr"/>
            <a:r>
              <a:rPr lang="en-US" sz="4445" b="1" u="sng">
                <a:solidFill>
                  <a:schemeClr val="tx1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Prediction Of Wether The Person Will Diagnoise For Diabetes Or Not</a:t>
            </a:r>
            <a:endParaRPr lang="en-US" sz="4445" b="1" u="sng">
              <a:solidFill>
                <a:schemeClr val="tx1"/>
              </a:soli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0095" y="2228215"/>
            <a:ext cx="10497820" cy="33909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Objectives: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predict wether the person will diagnoise for diabetes or not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Software Used: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Anaconda,VSCode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Algorithm Used: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Decision Tree Algorithm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Dataset Used:DiabetesClassification.csv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Data Preprocessing Techniques: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Labelling String values using Label Encoder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Algerian" panose="04020705040A02060702" charset="0"/>
                <a:cs typeface="Algerian" panose="04020705040A02060702" charset="0"/>
              </a:rPr>
              <a:t>How to:</a:t>
            </a:r>
            <a:endParaRPr lang="en-US" u="sng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cmpd="dbl">
            <a:noFill/>
          </a:ln>
        </p:spPr>
        <p:txBody>
          <a:bodyPr>
            <a:normAutofit lnSpcReduction="2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Read the csv file using pandas read_csv() function.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ii. Apply different Data preprocessing technique to clean the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iii. Divide data set into x and y; x having independents value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y having dependents variables.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iv. Further dividing x and y into x_test, x_train and y_test,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y_train respectively using train_test_split().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v. Importing and applying Decision Tree model from sklearn.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vi. Predict the result giving all independent values as input to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model.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Algerian" panose="04020705040A02060702" charset="0"/>
                <a:cs typeface="Algerian" panose="04020705040A02060702" charset="0"/>
              </a:rPr>
              <a:t>Codes:</a:t>
            </a:r>
            <a:endParaRPr lang="en-US" u="sng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 descr="Screenshot (64)"/>
          <p:cNvPicPr>
            <a:picLocks noChangeAspect="1"/>
          </p:cNvPicPr>
          <p:nvPr>
            <p:ph sz="half" idx="1"/>
          </p:nvPr>
        </p:nvPicPr>
        <p:blipFill>
          <a:blip r:embed="rId1"/>
          <a:srcRect l="23641" t="12344" r="7125" b="12682"/>
          <a:stretch>
            <a:fillRect/>
          </a:stretch>
        </p:blipFill>
        <p:spPr>
          <a:xfrm>
            <a:off x="838200" y="2543810"/>
            <a:ext cx="5181600" cy="2914650"/>
          </a:xfrm>
          <a:prstGeom prst="rect">
            <a:avLst/>
          </a:prstGeom>
        </p:spPr>
      </p:pic>
      <p:pic>
        <p:nvPicPr>
          <p:cNvPr id="5" name="Content Placeholder 4" descr="Screenshot (65)"/>
          <p:cNvPicPr>
            <a:picLocks noChangeAspect="1"/>
          </p:cNvPicPr>
          <p:nvPr>
            <p:ph sz="half" idx="2"/>
          </p:nvPr>
        </p:nvPicPr>
        <p:blipFill>
          <a:blip r:embed="rId2"/>
          <a:srcRect l="23370" t="14532" r="6152" b="29455"/>
          <a:stretch>
            <a:fillRect/>
          </a:stretch>
        </p:blipFill>
        <p:spPr>
          <a:xfrm>
            <a:off x="6090920" y="2543175"/>
            <a:ext cx="4944110" cy="291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Algerian" panose="04020705040A02060702" charset="0"/>
                <a:cs typeface="Algerian" panose="04020705040A02060702" charset="0"/>
              </a:rPr>
              <a:t>Output:</a:t>
            </a:r>
            <a:endParaRPr lang="en-US" u="sng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 descr="Screenshot (66)"/>
          <p:cNvPicPr>
            <a:picLocks noChangeAspect="1"/>
          </p:cNvPicPr>
          <p:nvPr>
            <p:ph sz="half" idx="1"/>
          </p:nvPr>
        </p:nvPicPr>
        <p:blipFill>
          <a:blip r:embed="rId1"/>
          <a:srcRect t="12789" b="23878"/>
          <a:stretch>
            <a:fillRect/>
          </a:stretch>
        </p:blipFill>
        <p:spPr>
          <a:xfrm>
            <a:off x="2602865" y="1530350"/>
            <a:ext cx="7758430" cy="4364355"/>
          </a:xfrm>
          <a:prstGeom prst="rect">
            <a:avLst/>
          </a:prstGeom>
        </p:spPr>
      </p:pic>
      <p:pic>
        <p:nvPicPr>
          <p:cNvPr id="7" name="Content Placeholder 6" descr="Screenshot (67)"/>
          <p:cNvPicPr>
            <a:picLocks noChangeAspect="1"/>
          </p:cNvPicPr>
          <p:nvPr>
            <p:ph sz="half" idx="2"/>
          </p:nvPr>
        </p:nvPicPr>
        <p:blipFill>
          <a:blip r:embed="rId2"/>
          <a:srcRect t="75425" b="9608"/>
          <a:stretch>
            <a:fillRect/>
          </a:stretch>
        </p:blipFill>
        <p:spPr>
          <a:xfrm>
            <a:off x="2602230" y="5895340"/>
            <a:ext cx="7759700" cy="56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END OF PRESENTATION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726940"/>
          </a:xfrm>
        </p:spPr>
        <p:txBody>
          <a:bodyPr/>
          <a:p>
            <a:pPr marL="0" indent="0" algn="r">
              <a:buNone/>
            </a:pP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pPr marL="0" indent="0" algn="r">
              <a:buNone/>
            </a:pPr>
            <a:r>
              <a:rPr lang="en-US">
                <a:latin typeface="Algerian" panose="04020705040A02060702" charset="0"/>
                <a:cs typeface="Algerian" panose="04020705040A02060702" charset="0"/>
              </a:rPr>
              <a:t>THANK YOU!!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Algerian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About Me:</vt:lpstr>
      <vt:lpstr>Company Profile</vt:lpstr>
      <vt:lpstr>Topics Learnt During Internship:</vt:lpstr>
      <vt:lpstr>Prediction Of Wether The Person Will Diagnoise For Diabetes Or Not</vt:lpstr>
      <vt:lpstr>How to:</vt:lpstr>
      <vt:lpstr>Codes:</vt:lpstr>
      <vt:lpstr>Output: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Wether The Person Will Diagnoise For Diabetes Or Not</dc:title>
  <dc:creator>Sriram</dc:creator>
  <cp:lastModifiedBy>Sriram</cp:lastModifiedBy>
  <cp:revision>2</cp:revision>
  <dcterms:created xsi:type="dcterms:W3CDTF">2023-09-14T06:02:00Z</dcterms:created>
  <dcterms:modified xsi:type="dcterms:W3CDTF">2023-09-14T06:42:45Z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DE8EDD7A163A479BA36893068B5DFA23_11</vt:lpwstr>
  </property>
  <property fmtid="{D5CDD505-2E9C-101B-9397-08002B2CF9AE}" pid="3" name="KSOProductBuildVer">
    <vt:lpwstr>1033-12.2.0.13201</vt:lpwstr>
  </property>
</Properties>
</file>