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1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1CE75-11FB-41A1-84C5-694E2F07A9D5}" type="doc">
      <dgm:prSet loTypeId="urn:microsoft.com/office/officeart/2005/8/layout/hProcess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7B6DC14-5AC3-45CD-AC07-185A3168D9AD}">
      <dgm:prSet phldrT="[Tekst]"/>
      <dgm:spPr/>
      <dgm:t>
        <a:bodyPr/>
        <a:lstStyle/>
        <a:p>
          <a:r>
            <a:rPr lang="en-US" dirty="0"/>
            <a:t>Raw</a:t>
          </a:r>
          <a:endParaRPr lang="nl-NL" dirty="0"/>
        </a:p>
      </dgm:t>
    </dgm:pt>
    <dgm:pt modelId="{056D3E7F-4CC7-40EE-8A4D-CA60A3C4C962}" type="parTrans" cxnId="{339FF3E2-6580-4B02-ADC0-465FC6BCDBAD}">
      <dgm:prSet/>
      <dgm:spPr/>
      <dgm:t>
        <a:bodyPr/>
        <a:lstStyle/>
        <a:p>
          <a:endParaRPr lang="nl-NL"/>
        </a:p>
      </dgm:t>
    </dgm:pt>
    <dgm:pt modelId="{9C2EF175-FBF5-428A-AD33-77270CD757B3}" type="sibTrans" cxnId="{339FF3E2-6580-4B02-ADC0-465FC6BCDBAD}">
      <dgm:prSet/>
      <dgm:spPr/>
      <dgm:t>
        <a:bodyPr/>
        <a:lstStyle/>
        <a:p>
          <a:endParaRPr lang="nl-NL"/>
        </a:p>
      </dgm:t>
    </dgm:pt>
    <dgm:pt modelId="{A992BFD1-C949-42CF-891F-47F9306F0704}">
      <dgm:prSet phldrT="[Tekst]"/>
      <dgm:spPr/>
      <dgm:t>
        <a:bodyPr/>
        <a:lstStyle/>
        <a:p>
          <a:r>
            <a:rPr lang="en-US" dirty="0"/>
            <a:t>Quality checks</a:t>
          </a:r>
          <a:endParaRPr lang="nl-NL" dirty="0"/>
        </a:p>
      </dgm:t>
    </dgm:pt>
    <dgm:pt modelId="{9C737416-5030-4883-8758-47A11CF8F549}" type="parTrans" cxnId="{BE3DE3F9-EB3A-4E60-BFE3-321A63125CAC}">
      <dgm:prSet/>
      <dgm:spPr/>
      <dgm:t>
        <a:bodyPr/>
        <a:lstStyle/>
        <a:p>
          <a:endParaRPr lang="nl-NL"/>
        </a:p>
      </dgm:t>
    </dgm:pt>
    <dgm:pt modelId="{581478D9-CB8D-4EB7-A300-B96999AB0954}" type="sibTrans" cxnId="{BE3DE3F9-EB3A-4E60-BFE3-321A63125CAC}">
      <dgm:prSet/>
      <dgm:spPr/>
      <dgm:t>
        <a:bodyPr/>
        <a:lstStyle/>
        <a:p>
          <a:endParaRPr lang="nl-NL"/>
        </a:p>
      </dgm:t>
    </dgm:pt>
    <dgm:pt modelId="{14A078BE-3BDC-4D0A-A9FD-8C078DCCCE5F}">
      <dgm:prSet phldrT="[Tekst]"/>
      <dgm:spPr/>
      <dgm:t>
        <a:bodyPr/>
        <a:lstStyle/>
        <a:p>
          <a:r>
            <a:rPr lang="en-US" dirty="0"/>
            <a:t>Assembly</a:t>
          </a:r>
          <a:endParaRPr lang="nl-NL" dirty="0"/>
        </a:p>
      </dgm:t>
    </dgm:pt>
    <dgm:pt modelId="{323EC83E-4AD7-4FE3-85E6-57EAE585529A}" type="parTrans" cxnId="{53CBD80B-6C4F-4827-8C50-9330312B4F02}">
      <dgm:prSet/>
      <dgm:spPr/>
      <dgm:t>
        <a:bodyPr/>
        <a:lstStyle/>
        <a:p>
          <a:endParaRPr lang="nl-NL"/>
        </a:p>
      </dgm:t>
    </dgm:pt>
    <dgm:pt modelId="{03FD9C14-81C9-4C4F-87BE-699777F116B6}" type="sibTrans" cxnId="{53CBD80B-6C4F-4827-8C50-9330312B4F02}">
      <dgm:prSet/>
      <dgm:spPr/>
      <dgm:t>
        <a:bodyPr/>
        <a:lstStyle/>
        <a:p>
          <a:endParaRPr lang="nl-NL"/>
        </a:p>
      </dgm:t>
    </dgm:pt>
    <dgm:pt modelId="{51E7E110-FEC1-467B-8A63-8177D274989C}">
      <dgm:prSet phldrT="[Tekst]"/>
      <dgm:spPr/>
      <dgm:t>
        <a:bodyPr/>
        <a:lstStyle/>
        <a:p>
          <a:r>
            <a:rPr lang="en-US" dirty="0" err="1"/>
            <a:t>Canu</a:t>
          </a:r>
          <a:r>
            <a:rPr lang="en-US" dirty="0"/>
            <a:t> /</a:t>
          </a:r>
          <a:br>
            <a:rPr lang="en-US" dirty="0"/>
          </a:br>
          <a:r>
            <a:rPr lang="en-US" dirty="0" err="1"/>
            <a:t>Platanus</a:t>
          </a:r>
          <a:endParaRPr lang="nl-NL" dirty="0"/>
        </a:p>
      </dgm:t>
    </dgm:pt>
    <dgm:pt modelId="{A9B945A5-FD9B-4227-AF66-586497BB57F9}" type="parTrans" cxnId="{2B7B53D4-40F6-4AD2-91DA-98C608302742}">
      <dgm:prSet/>
      <dgm:spPr/>
      <dgm:t>
        <a:bodyPr/>
        <a:lstStyle/>
        <a:p>
          <a:endParaRPr lang="nl-NL"/>
        </a:p>
      </dgm:t>
    </dgm:pt>
    <dgm:pt modelId="{D9DFECFF-159B-423F-9E93-6AC8DC1A8F48}" type="sibTrans" cxnId="{2B7B53D4-40F6-4AD2-91DA-98C608302742}">
      <dgm:prSet/>
      <dgm:spPr/>
      <dgm:t>
        <a:bodyPr/>
        <a:lstStyle/>
        <a:p>
          <a:endParaRPr lang="nl-NL"/>
        </a:p>
      </dgm:t>
    </dgm:pt>
    <dgm:pt modelId="{64C8B689-4326-474E-B29F-0BBE3FDC563C}">
      <dgm:prSet phldrT="[Tekst]"/>
      <dgm:spPr/>
      <dgm:t>
        <a:bodyPr/>
        <a:lstStyle/>
        <a:p>
          <a:r>
            <a:rPr lang="en-US" dirty="0"/>
            <a:t>Comparison</a:t>
          </a:r>
          <a:endParaRPr lang="nl-NL" dirty="0"/>
        </a:p>
      </dgm:t>
    </dgm:pt>
    <dgm:pt modelId="{249AA303-A5F1-4870-90FF-C4A369DCA37E}" type="parTrans" cxnId="{C80848CF-B0BB-4560-8FA0-27A77099A240}">
      <dgm:prSet/>
      <dgm:spPr/>
      <dgm:t>
        <a:bodyPr/>
        <a:lstStyle/>
        <a:p>
          <a:endParaRPr lang="nl-NL"/>
        </a:p>
      </dgm:t>
    </dgm:pt>
    <dgm:pt modelId="{3405F7FD-261A-42CA-90FC-5C23D004BD7A}" type="sibTrans" cxnId="{C80848CF-B0BB-4560-8FA0-27A77099A240}">
      <dgm:prSet/>
      <dgm:spPr/>
      <dgm:t>
        <a:bodyPr/>
        <a:lstStyle/>
        <a:p>
          <a:endParaRPr lang="nl-NL"/>
        </a:p>
      </dgm:t>
    </dgm:pt>
    <dgm:pt modelId="{1D0F6E42-95D6-4816-8FCB-2B399F77A856}">
      <dgm:prSet phldrT="[Tekst]"/>
      <dgm:spPr/>
      <dgm:t>
        <a:bodyPr/>
        <a:lstStyle/>
        <a:p>
          <a:r>
            <a:rPr lang="en-US" dirty="0" err="1"/>
            <a:t>Mummerplots</a:t>
          </a:r>
          <a:endParaRPr lang="nl-NL" dirty="0"/>
        </a:p>
      </dgm:t>
    </dgm:pt>
    <dgm:pt modelId="{E4A5FAD3-D71D-47A3-8D3E-04A0E8767311}" type="parTrans" cxnId="{140465A0-2D93-4226-9300-0F7701D16272}">
      <dgm:prSet/>
      <dgm:spPr/>
      <dgm:t>
        <a:bodyPr/>
        <a:lstStyle/>
        <a:p>
          <a:endParaRPr lang="nl-NL"/>
        </a:p>
      </dgm:t>
    </dgm:pt>
    <dgm:pt modelId="{68332DC1-FCFB-4F57-B7AA-B44CB1543CE6}" type="sibTrans" cxnId="{140465A0-2D93-4226-9300-0F7701D16272}">
      <dgm:prSet/>
      <dgm:spPr/>
      <dgm:t>
        <a:bodyPr/>
        <a:lstStyle/>
        <a:p>
          <a:endParaRPr lang="nl-NL"/>
        </a:p>
      </dgm:t>
    </dgm:pt>
    <dgm:pt modelId="{0FA62A0A-C497-4082-B33C-B0EE8A05CE0C}">
      <dgm:prSet phldrT="[Tekst]"/>
      <dgm:spPr/>
      <dgm:t>
        <a:bodyPr/>
        <a:lstStyle/>
        <a:p>
          <a:r>
            <a:rPr lang="en-US" dirty="0"/>
            <a:t>Validation</a:t>
          </a:r>
          <a:endParaRPr lang="nl-NL" dirty="0"/>
        </a:p>
      </dgm:t>
    </dgm:pt>
    <dgm:pt modelId="{DEA5E78D-1A5D-457C-AAAC-E472CA610CE8}" type="parTrans" cxnId="{7F075711-FFB4-4D8D-AFCC-1860AA04B9E0}">
      <dgm:prSet/>
      <dgm:spPr/>
      <dgm:t>
        <a:bodyPr/>
        <a:lstStyle/>
        <a:p>
          <a:endParaRPr lang="nl-NL"/>
        </a:p>
      </dgm:t>
    </dgm:pt>
    <dgm:pt modelId="{5F966F73-FBE8-42DA-89F2-BA89928F1B2A}" type="sibTrans" cxnId="{7F075711-FFB4-4D8D-AFCC-1860AA04B9E0}">
      <dgm:prSet/>
      <dgm:spPr/>
      <dgm:t>
        <a:bodyPr/>
        <a:lstStyle/>
        <a:p>
          <a:endParaRPr lang="nl-NL"/>
        </a:p>
      </dgm:t>
    </dgm:pt>
    <dgm:pt modelId="{E9784887-91BB-45B4-9ECA-A3B135E6F612}">
      <dgm:prSet phldrT="[Tekst]"/>
      <dgm:spPr/>
      <dgm:t>
        <a:bodyPr/>
        <a:lstStyle/>
        <a:p>
          <a:r>
            <a:rPr lang="en-US" dirty="0"/>
            <a:t>mRNA / </a:t>
          </a:r>
          <a:br>
            <a:rPr lang="en-US" dirty="0"/>
          </a:br>
          <a:r>
            <a:rPr lang="en-US" dirty="0"/>
            <a:t>DNA reads</a:t>
          </a:r>
          <a:endParaRPr lang="nl-NL" dirty="0"/>
        </a:p>
      </dgm:t>
    </dgm:pt>
    <dgm:pt modelId="{3E195BFC-1B78-4D2B-81B6-B97B30212C11}" type="parTrans" cxnId="{3E897F25-CFF9-4D79-91EF-226A755A3DEC}">
      <dgm:prSet/>
      <dgm:spPr/>
      <dgm:t>
        <a:bodyPr/>
        <a:lstStyle/>
        <a:p>
          <a:endParaRPr lang="nl-NL"/>
        </a:p>
      </dgm:t>
    </dgm:pt>
    <dgm:pt modelId="{6F111C61-F7C7-467B-97C4-38E7B616015E}" type="sibTrans" cxnId="{3E897F25-CFF9-4D79-91EF-226A755A3DEC}">
      <dgm:prSet/>
      <dgm:spPr/>
      <dgm:t>
        <a:bodyPr/>
        <a:lstStyle/>
        <a:p>
          <a:endParaRPr lang="nl-NL"/>
        </a:p>
      </dgm:t>
    </dgm:pt>
    <dgm:pt modelId="{F34F3B1D-077D-49DB-AB94-4EDE34ECEA46}" type="pres">
      <dgm:prSet presAssocID="{0931CE75-11FB-41A1-84C5-694E2F07A9D5}" presName="theList" presStyleCnt="0">
        <dgm:presLayoutVars>
          <dgm:dir/>
          <dgm:animLvl val="lvl"/>
          <dgm:resizeHandles val="exact"/>
        </dgm:presLayoutVars>
      </dgm:prSet>
      <dgm:spPr/>
    </dgm:pt>
    <dgm:pt modelId="{F545A16A-0368-4C53-851A-E0327D1E2AAA}" type="pres">
      <dgm:prSet presAssocID="{67B6DC14-5AC3-45CD-AC07-185A3168D9AD}" presName="compNode" presStyleCnt="0"/>
      <dgm:spPr/>
    </dgm:pt>
    <dgm:pt modelId="{E846BEBA-CE67-4C3C-853B-FDC1A735B305}" type="pres">
      <dgm:prSet presAssocID="{67B6DC14-5AC3-45CD-AC07-185A3168D9AD}" presName="noGeometry" presStyleCnt="0"/>
      <dgm:spPr/>
    </dgm:pt>
    <dgm:pt modelId="{9F43D723-D277-4D0A-A222-952A91ADF5DF}" type="pres">
      <dgm:prSet presAssocID="{67B6DC14-5AC3-45CD-AC07-185A3168D9AD}" presName="childTextVisible" presStyleLbl="bgAccFollowNode1" presStyleIdx="0" presStyleCnt="4">
        <dgm:presLayoutVars>
          <dgm:bulletEnabled val="1"/>
        </dgm:presLayoutVars>
      </dgm:prSet>
      <dgm:spPr/>
    </dgm:pt>
    <dgm:pt modelId="{4E7F087D-147A-4992-B750-D0B15FC68FC9}" type="pres">
      <dgm:prSet presAssocID="{67B6DC14-5AC3-45CD-AC07-185A3168D9AD}" presName="childTextHidden" presStyleLbl="bgAccFollowNode1" presStyleIdx="0" presStyleCnt="4"/>
      <dgm:spPr/>
    </dgm:pt>
    <dgm:pt modelId="{EBEAC580-CD65-471B-8B5D-DDCE5B0F5F42}" type="pres">
      <dgm:prSet presAssocID="{67B6DC14-5AC3-45CD-AC07-185A3168D9A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7E1419-81AD-4DF4-BBC8-DCEE2C6A489A}" type="pres">
      <dgm:prSet presAssocID="{67B6DC14-5AC3-45CD-AC07-185A3168D9AD}" presName="aSpace" presStyleCnt="0"/>
      <dgm:spPr/>
    </dgm:pt>
    <dgm:pt modelId="{10D56F2D-603E-4725-A4D5-F2C74BD19508}" type="pres">
      <dgm:prSet presAssocID="{14A078BE-3BDC-4D0A-A9FD-8C078DCCCE5F}" presName="compNode" presStyleCnt="0"/>
      <dgm:spPr/>
    </dgm:pt>
    <dgm:pt modelId="{426C792B-EE5C-4660-82C8-2DC582303D0A}" type="pres">
      <dgm:prSet presAssocID="{14A078BE-3BDC-4D0A-A9FD-8C078DCCCE5F}" presName="noGeometry" presStyleCnt="0"/>
      <dgm:spPr/>
    </dgm:pt>
    <dgm:pt modelId="{E7BFFDB3-B8C2-4027-A59E-E70E7ADF595B}" type="pres">
      <dgm:prSet presAssocID="{14A078BE-3BDC-4D0A-A9FD-8C078DCCCE5F}" presName="childTextVisible" presStyleLbl="bgAccFollowNode1" presStyleIdx="1" presStyleCnt="4">
        <dgm:presLayoutVars>
          <dgm:bulletEnabled val="1"/>
        </dgm:presLayoutVars>
      </dgm:prSet>
      <dgm:spPr/>
    </dgm:pt>
    <dgm:pt modelId="{40727F36-984B-4945-B2B7-5DEC0B4056D1}" type="pres">
      <dgm:prSet presAssocID="{14A078BE-3BDC-4D0A-A9FD-8C078DCCCE5F}" presName="childTextHidden" presStyleLbl="bgAccFollowNode1" presStyleIdx="1" presStyleCnt="4"/>
      <dgm:spPr/>
    </dgm:pt>
    <dgm:pt modelId="{A72AFBDB-05C1-4DCD-B3C3-BE26BA8C9191}" type="pres">
      <dgm:prSet presAssocID="{14A078BE-3BDC-4D0A-A9FD-8C078DCCCE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612C8FC-F9B8-40B1-9E13-10BD9D34481E}" type="pres">
      <dgm:prSet presAssocID="{14A078BE-3BDC-4D0A-A9FD-8C078DCCCE5F}" presName="aSpace" presStyleCnt="0"/>
      <dgm:spPr/>
    </dgm:pt>
    <dgm:pt modelId="{D127338C-E668-4E0E-BFD4-22138D6C2D1A}" type="pres">
      <dgm:prSet presAssocID="{64C8B689-4326-474E-B29F-0BBE3FDC563C}" presName="compNode" presStyleCnt="0"/>
      <dgm:spPr/>
    </dgm:pt>
    <dgm:pt modelId="{4A6F47FB-FC5D-47E6-8442-E61FDEB2D0A6}" type="pres">
      <dgm:prSet presAssocID="{64C8B689-4326-474E-B29F-0BBE3FDC563C}" presName="noGeometry" presStyleCnt="0"/>
      <dgm:spPr/>
    </dgm:pt>
    <dgm:pt modelId="{35DBD99F-F5D6-40CD-9300-B071C983B5AB}" type="pres">
      <dgm:prSet presAssocID="{64C8B689-4326-474E-B29F-0BBE3FDC563C}" presName="childTextVisible" presStyleLbl="bgAccFollowNode1" presStyleIdx="2" presStyleCnt="4">
        <dgm:presLayoutVars>
          <dgm:bulletEnabled val="1"/>
        </dgm:presLayoutVars>
      </dgm:prSet>
      <dgm:spPr/>
    </dgm:pt>
    <dgm:pt modelId="{C177D7BB-C7BC-4E31-B1FB-3FF6D83AF547}" type="pres">
      <dgm:prSet presAssocID="{64C8B689-4326-474E-B29F-0BBE3FDC563C}" presName="childTextHidden" presStyleLbl="bgAccFollowNode1" presStyleIdx="2" presStyleCnt="4"/>
      <dgm:spPr/>
    </dgm:pt>
    <dgm:pt modelId="{938DE1DC-0DB2-4C47-80B3-A9F5DB59C87A}" type="pres">
      <dgm:prSet presAssocID="{64C8B689-4326-474E-B29F-0BBE3FDC563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DC1CDD9-C754-45C4-9E36-D2B6D5DFC060}" type="pres">
      <dgm:prSet presAssocID="{64C8B689-4326-474E-B29F-0BBE3FDC563C}" presName="aSpace" presStyleCnt="0"/>
      <dgm:spPr/>
    </dgm:pt>
    <dgm:pt modelId="{27D6771E-EEEF-450F-BD4A-BF1D4A2E5402}" type="pres">
      <dgm:prSet presAssocID="{0FA62A0A-C497-4082-B33C-B0EE8A05CE0C}" presName="compNode" presStyleCnt="0"/>
      <dgm:spPr/>
    </dgm:pt>
    <dgm:pt modelId="{874C9223-5BFA-4352-85F9-A0422E045A0F}" type="pres">
      <dgm:prSet presAssocID="{0FA62A0A-C497-4082-B33C-B0EE8A05CE0C}" presName="noGeometry" presStyleCnt="0"/>
      <dgm:spPr/>
    </dgm:pt>
    <dgm:pt modelId="{A0E2ED2F-73FB-4FFB-BB73-E5C5428B3A5F}" type="pres">
      <dgm:prSet presAssocID="{0FA62A0A-C497-4082-B33C-B0EE8A05CE0C}" presName="childTextVisible" presStyleLbl="bgAccFollowNode1" presStyleIdx="3" presStyleCnt="4">
        <dgm:presLayoutVars>
          <dgm:bulletEnabled val="1"/>
        </dgm:presLayoutVars>
      </dgm:prSet>
      <dgm:spPr/>
    </dgm:pt>
    <dgm:pt modelId="{8A90EF99-4C08-4494-8BCC-3B58F5494DB5}" type="pres">
      <dgm:prSet presAssocID="{0FA62A0A-C497-4082-B33C-B0EE8A05CE0C}" presName="childTextHidden" presStyleLbl="bgAccFollowNode1" presStyleIdx="3" presStyleCnt="4"/>
      <dgm:spPr/>
    </dgm:pt>
    <dgm:pt modelId="{C28FCFF8-88BF-4526-9A37-C682598A25F5}" type="pres">
      <dgm:prSet presAssocID="{0FA62A0A-C497-4082-B33C-B0EE8A05CE0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3CBD80B-6C4F-4827-8C50-9330312B4F02}" srcId="{0931CE75-11FB-41A1-84C5-694E2F07A9D5}" destId="{14A078BE-3BDC-4D0A-A9FD-8C078DCCCE5F}" srcOrd="1" destOrd="0" parTransId="{323EC83E-4AD7-4FE3-85E6-57EAE585529A}" sibTransId="{03FD9C14-81C9-4C4F-87BE-699777F116B6}"/>
    <dgm:cxn modelId="{7F075711-FFB4-4D8D-AFCC-1860AA04B9E0}" srcId="{0931CE75-11FB-41A1-84C5-694E2F07A9D5}" destId="{0FA62A0A-C497-4082-B33C-B0EE8A05CE0C}" srcOrd="3" destOrd="0" parTransId="{DEA5E78D-1A5D-457C-AAAC-E472CA610CE8}" sibTransId="{5F966F73-FBE8-42DA-89F2-BA89928F1B2A}"/>
    <dgm:cxn modelId="{3B4E8518-1DFF-44BD-B62D-7EBBE12D58D5}" type="presOf" srcId="{1D0F6E42-95D6-4816-8FCB-2B399F77A856}" destId="{35DBD99F-F5D6-40CD-9300-B071C983B5AB}" srcOrd="0" destOrd="0" presId="urn:microsoft.com/office/officeart/2005/8/layout/hProcess6"/>
    <dgm:cxn modelId="{3E897F25-CFF9-4D79-91EF-226A755A3DEC}" srcId="{0FA62A0A-C497-4082-B33C-B0EE8A05CE0C}" destId="{E9784887-91BB-45B4-9ECA-A3B135E6F612}" srcOrd="0" destOrd="0" parTransId="{3E195BFC-1B78-4D2B-81B6-B97B30212C11}" sibTransId="{6F111C61-F7C7-467B-97C4-38E7B616015E}"/>
    <dgm:cxn modelId="{82A7B22C-4A5D-4328-8CCF-7374C4A41949}" type="presOf" srcId="{0FA62A0A-C497-4082-B33C-B0EE8A05CE0C}" destId="{C28FCFF8-88BF-4526-9A37-C682598A25F5}" srcOrd="0" destOrd="0" presId="urn:microsoft.com/office/officeart/2005/8/layout/hProcess6"/>
    <dgm:cxn modelId="{0AAEE83C-0304-4FA8-AB29-16FD609FFDCD}" type="presOf" srcId="{A992BFD1-C949-42CF-891F-47F9306F0704}" destId="{4E7F087D-147A-4992-B750-D0B15FC68FC9}" srcOrd="1" destOrd="0" presId="urn:microsoft.com/office/officeart/2005/8/layout/hProcess6"/>
    <dgm:cxn modelId="{345A4470-03D0-4C40-B9C9-2E25096D3699}" type="presOf" srcId="{14A078BE-3BDC-4D0A-A9FD-8C078DCCCE5F}" destId="{A72AFBDB-05C1-4DCD-B3C3-BE26BA8C9191}" srcOrd="0" destOrd="0" presId="urn:microsoft.com/office/officeart/2005/8/layout/hProcess6"/>
    <dgm:cxn modelId="{140465A0-2D93-4226-9300-0F7701D16272}" srcId="{64C8B689-4326-474E-B29F-0BBE3FDC563C}" destId="{1D0F6E42-95D6-4816-8FCB-2B399F77A856}" srcOrd="0" destOrd="0" parTransId="{E4A5FAD3-D71D-47A3-8D3E-04A0E8767311}" sibTransId="{68332DC1-FCFB-4F57-B7AA-B44CB1543CE6}"/>
    <dgm:cxn modelId="{81CD99B3-CC7F-4411-B3C2-FD0761696842}" type="presOf" srcId="{64C8B689-4326-474E-B29F-0BBE3FDC563C}" destId="{938DE1DC-0DB2-4C47-80B3-A9F5DB59C87A}" srcOrd="0" destOrd="0" presId="urn:microsoft.com/office/officeart/2005/8/layout/hProcess6"/>
    <dgm:cxn modelId="{3C945AB5-17D7-481A-897B-EE2D464A5C9C}" type="presOf" srcId="{1D0F6E42-95D6-4816-8FCB-2B399F77A856}" destId="{C177D7BB-C7BC-4E31-B1FB-3FF6D83AF547}" srcOrd="1" destOrd="0" presId="urn:microsoft.com/office/officeart/2005/8/layout/hProcess6"/>
    <dgm:cxn modelId="{355926BA-0329-4E31-B741-F03FBB063BF6}" type="presOf" srcId="{0931CE75-11FB-41A1-84C5-694E2F07A9D5}" destId="{F34F3B1D-077D-49DB-AB94-4EDE34ECEA46}" srcOrd="0" destOrd="0" presId="urn:microsoft.com/office/officeart/2005/8/layout/hProcess6"/>
    <dgm:cxn modelId="{C80848CF-B0BB-4560-8FA0-27A77099A240}" srcId="{0931CE75-11FB-41A1-84C5-694E2F07A9D5}" destId="{64C8B689-4326-474E-B29F-0BBE3FDC563C}" srcOrd="2" destOrd="0" parTransId="{249AA303-A5F1-4870-90FF-C4A369DCA37E}" sibTransId="{3405F7FD-261A-42CA-90FC-5C23D004BD7A}"/>
    <dgm:cxn modelId="{2B7B53D4-40F6-4AD2-91DA-98C608302742}" srcId="{14A078BE-3BDC-4D0A-A9FD-8C078DCCCE5F}" destId="{51E7E110-FEC1-467B-8A63-8177D274989C}" srcOrd="0" destOrd="0" parTransId="{A9B945A5-FD9B-4227-AF66-586497BB57F9}" sibTransId="{D9DFECFF-159B-423F-9E93-6AC8DC1A8F48}"/>
    <dgm:cxn modelId="{339FF3E2-6580-4B02-ADC0-465FC6BCDBAD}" srcId="{0931CE75-11FB-41A1-84C5-694E2F07A9D5}" destId="{67B6DC14-5AC3-45CD-AC07-185A3168D9AD}" srcOrd="0" destOrd="0" parTransId="{056D3E7F-4CC7-40EE-8A4D-CA60A3C4C962}" sibTransId="{9C2EF175-FBF5-428A-AD33-77270CD757B3}"/>
    <dgm:cxn modelId="{453958E4-6191-4DA1-BF30-706C36B6FE8B}" type="presOf" srcId="{51E7E110-FEC1-467B-8A63-8177D274989C}" destId="{40727F36-984B-4945-B2B7-5DEC0B4056D1}" srcOrd="1" destOrd="0" presId="urn:microsoft.com/office/officeart/2005/8/layout/hProcess6"/>
    <dgm:cxn modelId="{6F01C6E8-D26C-43FA-A877-9CCCBD87D843}" type="presOf" srcId="{E9784887-91BB-45B4-9ECA-A3B135E6F612}" destId="{A0E2ED2F-73FB-4FFB-BB73-E5C5428B3A5F}" srcOrd="0" destOrd="0" presId="urn:microsoft.com/office/officeart/2005/8/layout/hProcess6"/>
    <dgm:cxn modelId="{D16379EA-2A50-47DA-9A48-175FAD24E801}" type="presOf" srcId="{51E7E110-FEC1-467B-8A63-8177D274989C}" destId="{E7BFFDB3-B8C2-4027-A59E-E70E7ADF595B}" srcOrd="0" destOrd="0" presId="urn:microsoft.com/office/officeart/2005/8/layout/hProcess6"/>
    <dgm:cxn modelId="{61D7F7F1-5475-410D-B49C-39188AAA8949}" type="presOf" srcId="{A992BFD1-C949-42CF-891F-47F9306F0704}" destId="{9F43D723-D277-4D0A-A222-952A91ADF5DF}" srcOrd="0" destOrd="0" presId="urn:microsoft.com/office/officeart/2005/8/layout/hProcess6"/>
    <dgm:cxn modelId="{7A2451F8-A8E2-4067-8060-8C97B8D4FC75}" type="presOf" srcId="{E9784887-91BB-45B4-9ECA-A3B135E6F612}" destId="{8A90EF99-4C08-4494-8BCC-3B58F5494DB5}" srcOrd="1" destOrd="0" presId="urn:microsoft.com/office/officeart/2005/8/layout/hProcess6"/>
    <dgm:cxn modelId="{BE3DE3F9-EB3A-4E60-BFE3-321A63125CAC}" srcId="{67B6DC14-5AC3-45CD-AC07-185A3168D9AD}" destId="{A992BFD1-C949-42CF-891F-47F9306F0704}" srcOrd="0" destOrd="0" parTransId="{9C737416-5030-4883-8758-47A11CF8F549}" sibTransId="{581478D9-CB8D-4EB7-A300-B96999AB0954}"/>
    <dgm:cxn modelId="{029507FA-59E1-47A7-9119-718B230048BE}" type="presOf" srcId="{67B6DC14-5AC3-45CD-AC07-185A3168D9AD}" destId="{EBEAC580-CD65-471B-8B5D-DDCE5B0F5F42}" srcOrd="0" destOrd="0" presId="urn:microsoft.com/office/officeart/2005/8/layout/hProcess6"/>
    <dgm:cxn modelId="{2263127D-2410-4C39-8532-F6BD3CBEE811}" type="presParOf" srcId="{F34F3B1D-077D-49DB-AB94-4EDE34ECEA46}" destId="{F545A16A-0368-4C53-851A-E0327D1E2AAA}" srcOrd="0" destOrd="0" presId="urn:microsoft.com/office/officeart/2005/8/layout/hProcess6"/>
    <dgm:cxn modelId="{5D52C31B-EDE3-46D1-B9C2-118402F8E944}" type="presParOf" srcId="{F545A16A-0368-4C53-851A-E0327D1E2AAA}" destId="{E846BEBA-CE67-4C3C-853B-FDC1A735B305}" srcOrd="0" destOrd="0" presId="urn:microsoft.com/office/officeart/2005/8/layout/hProcess6"/>
    <dgm:cxn modelId="{476D398C-C883-45D9-965D-F513707C912E}" type="presParOf" srcId="{F545A16A-0368-4C53-851A-E0327D1E2AAA}" destId="{9F43D723-D277-4D0A-A222-952A91ADF5DF}" srcOrd="1" destOrd="0" presId="urn:microsoft.com/office/officeart/2005/8/layout/hProcess6"/>
    <dgm:cxn modelId="{F5EAE5D9-1AA3-4C8E-9688-7573DE25CB99}" type="presParOf" srcId="{F545A16A-0368-4C53-851A-E0327D1E2AAA}" destId="{4E7F087D-147A-4992-B750-D0B15FC68FC9}" srcOrd="2" destOrd="0" presId="urn:microsoft.com/office/officeart/2005/8/layout/hProcess6"/>
    <dgm:cxn modelId="{DBC55D89-501C-40C7-A161-54CE010A0E16}" type="presParOf" srcId="{F545A16A-0368-4C53-851A-E0327D1E2AAA}" destId="{EBEAC580-CD65-471B-8B5D-DDCE5B0F5F42}" srcOrd="3" destOrd="0" presId="urn:microsoft.com/office/officeart/2005/8/layout/hProcess6"/>
    <dgm:cxn modelId="{DF7F908F-33B4-424C-B88E-2530B94C09FE}" type="presParOf" srcId="{F34F3B1D-077D-49DB-AB94-4EDE34ECEA46}" destId="{CA7E1419-81AD-4DF4-BBC8-DCEE2C6A489A}" srcOrd="1" destOrd="0" presId="urn:microsoft.com/office/officeart/2005/8/layout/hProcess6"/>
    <dgm:cxn modelId="{0784A8FE-6A46-46D2-A9C3-E3CEA4AD7013}" type="presParOf" srcId="{F34F3B1D-077D-49DB-AB94-4EDE34ECEA46}" destId="{10D56F2D-603E-4725-A4D5-F2C74BD19508}" srcOrd="2" destOrd="0" presId="urn:microsoft.com/office/officeart/2005/8/layout/hProcess6"/>
    <dgm:cxn modelId="{70BE03F8-A7C2-4118-B238-C242D6EE0FBF}" type="presParOf" srcId="{10D56F2D-603E-4725-A4D5-F2C74BD19508}" destId="{426C792B-EE5C-4660-82C8-2DC582303D0A}" srcOrd="0" destOrd="0" presId="urn:microsoft.com/office/officeart/2005/8/layout/hProcess6"/>
    <dgm:cxn modelId="{5BBE4909-3292-478C-BAF1-50D0D5418588}" type="presParOf" srcId="{10D56F2D-603E-4725-A4D5-F2C74BD19508}" destId="{E7BFFDB3-B8C2-4027-A59E-E70E7ADF595B}" srcOrd="1" destOrd="0" presId="urn:microsoft.com/office/officeart/2005/8/layout/hProcess6"/>
    <dgm:cxn modelId="{D3DC73F0-98CC-4D40-A0D3-C9F09809B9FA}" type="presParOf" srcId="{10D56F2D-603E-4725-A4D5-F2C74BD19508}" destId="{40727F36-984B-4945-B2B7-5DEC0B4056D1}" srcOrd="2" destOrd="0" presId="urn:microsoft.com/office/officeart/2005/8/layout/hProcess6"/>
    <dgm:cxn modelId="{A605B765-E8F4-46DF-91AB-3153D34CF51E}" type="presParOf" srcId="{10D56F2D-603E-4725-A4D5-F2C74BD19508}" destId="{A72AFBDB-05C1-4DCD-B3C3-BE26BA8C9191}" srcOrd="3" destOrd="0" presId="urn:microsoft.com/office/officeart/2005/8/layout/hProcess6"/>
    <dgm:cxn modelId="{7841C8FB-3C6B-4AC0-A99E-9089E0D41743}" type="presParOf" srcId="{F34F3B1D-077D-49DB-AB94-4EDE34ECEA46}" destId="{6612C8FC-F9B8-40B1-9E13-10BD9D34481E}" srcOrd="3" destOrd="0" presId="urn:microsoft.com/office/officeart/2005/8/layout/hProcess6"/>
    <dgm:cxn modelId="{ABFB64B4-BEDD-4D7B-9B0C-E10C6E83824D}" type="presParOf" srcId="{F34F3B1D-077D-49DB-AB94-4EDE34ECEA46}" destId="{D127338C-E668-4E0E-BFD4-22138D6C2D1A}" srcOrd="4" destOrd="0" presId="urn:microsoft.com/office/officeart/2005/8/layout/hProcess6"/>
    <dgm:cxn modelId="{49E031C7-22C7-467F-8F97-11F998DD204A}" type="presParOf" srcId="{D127338C-E668-4E0E-BFD4-22138D6C2D1A}" destId="{4A6F47FB-FC5D-47E6-8442-E61FDEB2D0A6}" srcOrd="0" destOrd="0" presId="urn:microsoft.com/office/officeart/2005/8/layout/hProcess6"/>
    <dgm:cxn modelId="{1164DC1F-041C-46F2-B481-6B8AADC9083C}" type="presParOf" srcId="{D127338C-E668-4E0E-BFD4-22138D6C2D1A}" destId="{35DBD99F-F5D6-40CD-9300-B071C983B5AB}" srcOrd="1" destOrd="0" presId="urn:microsoft.com/office/officeart/2005/8/layout/hProcess6"/>
    <dgm:cxn modelId="{1A6EC3BE-3BA3-44CA-B978-051CCED4F13D}" type="presParOf" srcId="{D127338C-E668-4E0E-BFD4-22138D6C2D1A}" destId="{C177D7BB-C7BC-4E31-B1FB-3FF6D83AF547}" srcOrd="2" destOrd="0" presId="urn:microsoft.com/office/officeart/2005/8/layout/hProcess6"/>
    <dgm:cxn modelId="{F2BBB424-AF23-4D48-B30B-BBDB5134FDCE}" type="presParOf" srcId="{D127338C-E668-4E0E-BFD4-22138D6C2D1A}" destId="{938DE1DC-0DB2-4C47-80B3-A9F5DB59C87A}" srcOrd="3" destOrd="0" presId="urn:microsoft.com/office/officeart/2005/8/layout/hProcess6"/>
    <dgm:cxn modelId="{9315DC3E-7075-4D8E-BE13-C42EE5524B94}" type="presParOf" srcId="{F34F3B1D-077D-49DB-AB94-4EDE34ECEA46}" destId="{BDC1CDD9-C754-45C4-9E36-D2B6D5DFC060}" srcOrd="5" destOrd="0" presId="urn:microsoft.com/office/officeart/2005/8/layout/hProcess6"/>
    <dgm:cxn modelId="{F66542C6-2BD8-4D22-9DE3-2909D8893679}" type="presParOf" srcId="{F34F3B1D-077D-49DB-AB94-4EDE34ECEA46}" destId="{27D6771E-EEEF-450F-BD4A-BF1D4A2E5402}" srcOrd="6" destOrd="0" presId="urn:microsoft.com/office/officeart/2005/8/layout/hProcess6"/>
    <dgm:cxn modelId="{670EB4DC-9C8D-4463-B23D-F2A33FA8A4C3}" type="presParOf" srcId="{27D6771E-EEEF-450F-BD4A-BF1D4A2E5402}" destId="{874C9223-5BFA-4352-85F9-A0422E045A0F}" srcOrd="0" destOrd="0" presId="urn:microsoft.com/office/officeart/2005/8/layout/hProcess6"/>
    <dgm:cxn modelId="{ADCCAED0-EB3C-4C6F-ADCD-1D2EC500FF61}" type="presParOf" srcId="{27D6771E-EEEF-450F-BD4A-BF1D4A2E5402}" destId="{A0E2ED2F-73FB-4FFB-BB73-E5C5428B3A5F}" srcOrd="1" destOrd="0" presId="urn:microsoft.com/office/officeart/2005/8/layout/hProcess6"/>
    <dgm:cxn modelId="{6A571687-232E-41D4-8492-E896D7A0DCF8}" type="presParOf" srcId="{27D6771E-EEEF-450F-BD4A-BF1D4A2E5402}" destId="{8A90EF99-4C08-4494-8BCC-3B58F5494DB5}" srcOrd="2" destOrd="0" presId="urn:microsoft.com/office/officeart/2005/8/layout/hProcess6"/>
    <dgm:cxn modelId="{5236A84D-EA9F-46F1-84C2-3B713CC02F2D}" type="presParOf" srcId="{27D6771E-EEEF-450F-BD4A-BF1D4A2E5402}" destId="{C28FCFF8-88BF-4526-9A37-C682598A25F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3D723-D277-4D0A-A222-952A91ADF5DF}">
      <dsp:nvSpPr>
        <dsp:cNvPr id="0" name=""/>
        <dsp:cNvSpPr/>
      </dsp:nvSpPr>
      <dsp:spPr>
        <a:xfrm>
          <a:off x="573167" y="209471"/>
          <a:ext cx="2269080" cy="19834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Quality checks</a:t>
          </a:r>
          <a:endParaRPr lang="nl-NL" sz="1400" kern="1200" dirty="0"/>
        </a:p>
      </dsp:txBody>
      <dsp:txXfrm>
        <a:off x="1140437" y="506990"/>
        <a:ext cx="1106177" cy="1388423"/>
      </dsp:txXfrm>
    </dsp:sp>
    <dsp:sp modelId="{EBEAC580-CD65-471B-8B5D-DDCE5B0F5F42}">
      <dsp:nvSpPr>
        <dsp:cNvPr id="0" name=""/>
        <dsp:cNvSpPr/>
      </dsp:nvSpPr>
      <dsp:spPr>
        <a:xfrm>
          <a:off x="5897" y="633931"/>
          <a:ext cx="1134540" cy="113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Raw</a:t>
          </a:r>
          <a:endParaRPr lang="nl-NL" sz="1200" kern="1200" dirty="0"/>
        </a:p>
      </dsp:txBody>
      <dsp:txXfrm>
        <a:off x="172047" y="800081"/>
        <a:ext cx="802240" cy="802240"/>
      </dsp:txXfrm>
    </dsp:sp>
    <dsp:sp modelId="{E7BFFDB3-B8C2-4027-A59E-E70E7ADF595B}">
      <dsp:nvSpPr>
        <dsp:cNvPr id="0" name=""/>
        <dsp:cNvSpPr/>
      </dsp:nvSpPr>
      <dsp:spPr>
        <a:xfrm>
          <a:off x="3551334" y="209471"/>
          <a:ext cx="2269080" cy="19834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Canu</a:t>
          </a:r>
          <a:r>
            <a:rPr lang="en-US" sz="1400" kern="1200" dirty="0"/>
            <a:t> /</a:t>
          </a:r>
          <a:br>
            <a:rPr lang="en-US" sz="1400" kern="1200" dirty="0"/>
          </a:br>
          <a:r>
            <a:rPr lang="en-US" sz="1400" kern="1200" dirty="0" err="1"/>
            <a:t>Platanus</a:t>
          </a:r>
          <a:endParaRPr lang="nl-NL" sz="1400" kern="1200" dirty="0"/>
        </a:p>
      </dsp:txBody>
      <dsp:txXfrm>
        <a:off x="4118604" y="506990"/>
        <a:ext cx="1106177" cy="1388423"/>
      </dsp:txXfrm>
    </dsp:sp>
    <dsp:sp modelId="{A72AFBDB-05C1-4DCD-B3C3-BE26BA8C9191}">
      <dsp:nvSpPr>
        <dsp:cNvPr id="0" name=""/>
        <dsp:cNvSpPr/>
      </dsp:nvSpPr>
      <dsp:spPr>
        <a:xfrm>
          <a:off x="2984064" y="633931"/>
          <a:ext cx="1134540" cy="113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Assembly</a:t>
          </a:r>
          <a:endParaRPr lang="nl-NL" sz="1200" kern="1200" dirty="0"/>
        </a:p>
      </dsp:txBody>
      <dsp:txXfrm>
        <a:off x="3150214" y="800081"/>
        <a:ext cx="802240" cy="802240"/>
      </dsp:txXfrm>
    </dsp:sp>
    <dsp:sp modelId="{35DBD99F-F5D6-40CD-9300-B071C983B5AB}">
      <dsp:nvSpPr>
        <dsp:cNvPr id="0" name=""/>
        <dsp:cNvSpPr/>
      </dsp:nvSpPr>
      <dsp:spPr>
        <a:xfrm>
          <a:off x="6529502" y="209471"/>
          <a:ext cx="2269080" cy="19834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Mummerplots</a:t>
          </a:r>
          <a:endParaRPr lang="nl-NL" sz="1400" kern="1200" dirty="0"/>
        </a:p>
      </dsp:txBody>
      <dsp:txXfrm>
        <a:off x="7096772" y="506990"/>
        <a:ext cx="1106177" cy="1388423"/>
      </dsp:txXfrm>
    </dsp:sp>
    <dsp:sp modelId="{938DE1DC-0DB2-4C47-80B3-A9F5DB59C87A}">
      <dsp:nvSpPr>
        <dsp:cNvPr id="0" name=""/>
        <dsp:cNvSpPr/>
      </dsp:nvSpPr>
      <dsp:spPr>
        <a:xfrm>
          <a:off x="5962232" y="633931"/>
          <a:ext cx="1134540" cy="113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Comparison</a:t>
          </a:r>
          <a:endParaRPr lang="nl-NL" sz="1200" kern="1200" dirty="0"/>
        </a:p>
      </dsp:txBody>
      <dsp:txXfrm>
        <a:off x="6128382" y="800081"/>
        <a:ext cx="802240" cy="802240"/>
      </dsp:txXfrm>
    </dsp:sp>
    <dsp:sp modelId="{A0E2ED2F-73FB-4FFB-BB73-E5C5428B3A5F}">
      <dsp:nvSpPr>
        <dsp:cNvPr id="0" name=""/>
        <dsp:cNvSpPr/>
      </dsp:nvSpPr>
      <dsp:spPr>
        <a:xfrm>
          <a:off x="9507669" y="209471"/>
          <a:ext cx="2269080" cy="19834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mRNA / </a:t>
          </a:r>
          <a:br>
            <a:rPr lang="en-US" sz="1400" kern="1200" dirty="0"/>
          </a:br>
          <a:r>
            <a:rPr lang="en-US" sz="1400" kern="1200" dirty="0"/>
            <a:t>DNA reads</a:t>
          </a:r>
          <a:endParaRPr lang="nl-NL" sz="1400" kern="1200" dirty="0"/>
        </a:p>
      </dsp:txBody>
      <dsp:txXfrm>
        <a:off x="10074939" y="506990"/>
        <a:ext cx="1106177" cy="1388423"/>
      </dsp:txXfrm>
    </dsp:sp>
    <dsp:sp modelId="{C28FCFF8-88BF-4526-9A37-C682598A25F5}">
      <dsp:nvSpPr>
        <dsp:cNvPr id="0" name=""/>
        <dsp:cNvSpPr/>
      </dsp:nvSpPr>
      <dsp:spPr>
        <a:xfrm>
          <a:off x="8940399" y="633931"/>
          <a:ext cx="1134540" cy="113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  <a:endParaRPr lang="nl-NL" sz="1200" kern="1200" dirty="0"/>
        </a:p>
      </dsp:txBody>
      <dsp:txXfrm>
        <a:off x="9106549" y="800081"/>
        <a:ext cx="802240" cy="80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36C3AE22-BB98-483E-8751-B1DB954C03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1274" cy="70056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B442F21-FE2D-4132-A640-C8E611BD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0CB4D5-1883-49FB-88F1-288DB903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FD8B19-B800-44DB-9C33-467CF9E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5327C8-4421-49C3-9167-4F8A7740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8D08AD-423A-4BCC-BFAD-D5455440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681B0E1-FBCD-4110-9B11-2E57742D4A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502" y="23813"/>
            <a:ext cx="3724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1D4F7-9DAC-4091-B069-E00C43D3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178868-D703-4E4B-9DD3-87F10D37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9F76E0-FC32-4C4B-AD90-A4F10806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3FDAD-C8A1-4843-93F3-699B5907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CD1207-01CC-4E29-9CA7-2F3381C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0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68E34BD-FB2A-4CBB-9032-E81B1F332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EBE171C-7056-4487-A716-A1483A76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FC9DCE-956A-4305-B926-5087026E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2F449B-BCA6-4225-9A84-3E8F0713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C53D8F-2B2E-483B-805C-0F54FE0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9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F2FAB-C729-4ADC-A2D9-E338A8E1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FE994C-4BD0-43A1-A100-57E50D37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F1590-E800-4167-8BDE-3099D496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83716C-0217-4690-BE78-F0C6EB5C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D44632-381D-450A-9580-A50A60E3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5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17D3B-DEA1-489C-9332-6858C51C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791D7D-BAA3-4ADE-8071-361A2CFC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FB9EFC-CD5A-44E5-835C-10CA0EC1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C0C022-F8D7-4C24-96AA-EBAA926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132E0-7F1C-4BBE-BB05-7951640A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79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7BDB3-E7D0-4B93-A6E9-514E5C1E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AD12A-55DC-418A-AB3C-E01925349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11A140-3515-441E-B6F4-178AECB7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8F3AC-16E7-43C4-9B48-7A5A3519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2B6A1A-9AF8-498B-A738-FBDF2BD9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CE3B9-6B27-4169-ADE4-63D1A6C7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5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2AEEA-1B9D-4711-A152-B60217F1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6004D2-1C37-4C6B-B237-2B9B7B2B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530B96-C6B4-49D4-AB39-6A2DA310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0D6D2A-9980-4BE1-88C7-A77295A5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0F1EFFF-8282-44B8-84CE-18AF7F865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A87CB7-990C-4B15-993F-8E97D172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336CB38-2703-41D6-AD74-0AEBD38B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E26A57F-948E-4DA0-A863-82BFE640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8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782E8-84E3-4570-BEF8-7EBA8D94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0DDB07-685E-41F3-8DE1-4F5F2AB5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49BC30-CCBC-4431-939E-44619BED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C051BB-0A72-4B76-9191-7147AE49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0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D4A0C9-2BA2-453A-8CD1-F890AA15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273692-1044-4B1E-9AE5-590B5A2E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5150FA-AC24-4EE7-9AD8-5B0F4C1C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45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1AF33-930D-4DE1-B1C6-F706777F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CBAFC5-6194-4AD6-987D-57B42744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44ADF3-2ACD-4EF9-9269-F330FECC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2D97B2-AADF-4612-A578-4B99B93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A11112-5810-49CF-9DE9-4ECFD46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C8CD2C-1D9A-4CA5-B1F2-90CB9C18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3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BF41A-4BEC-4408-A2FD-2D8616AF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CDC715-3E03-40AE-9615-D0ED1E10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524EF7-8925-4361-9EBD-9FE2B7E6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6504D3-4865-461A-8450-6B1DFBEF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538F8D-26DE-484F-9EB4-D3EEF250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458012-DFEA-443E-AE53-9F2CD292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2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7B87616-071D-4985-8840-A311842F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4A87D6-1960-4782-9DDE-3AE0CD80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D856D2-52F8-43B0-B5E8-D175E769F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FE38-C965-4D2A-8216-A6C4777C7023}" type="datetimeFigureOut">
              <a:rPr lang="nl-NL" smtClean="0"/>
              <a:t>13-8-2018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2F5DEF-2F32-4862-83F7-7F215D08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49D197-2B8E-4B68-BE97-26B2A9B7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E42C-B3E8-4B43-A542-FD6F8064F553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2B206A-318F-4CED-8008-ED6945AE9C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0502" y="23813"/>
            <a:ext cx="3724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352C0-095C-4AC5-9F81-E87FFDB6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1209"/>
            <a:ext cx="9144000" cy="1808754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b="1" dirty="0"/>
              <a:t>Long Read Sequencing Genomics Workshop</a:t>
            </a:r>
            <a:endParaRPr lang="nl-NL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F9D536-F400-4F49-977C-F0170E0E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864"/>
          </a:xfr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en-US" b="1" i="1" dirty="0"/>
              <a:t>De novo assembly based on long read technology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59935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0487E-6DA9-4EE5-BE6D-561F8E2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, paired-end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1BC7ED-76AC-427B-B89D-495AF1B6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reads &lt;=2x125</a:t>
            </a:r>
          </a:p>
          <a:p>
            <a:r>
              <a:rPr lang="en-US" dirty="0"/>
              <a:t>Paired-end (or mate-pair)</a:t>
            </a:r>
          </a:p>
          <a:p>
            <a:r>
              <a:rPr lang="en-US" dirty="0"/>
              <a:t>Extremely high throughput ~1TB</a:t>
            </a:r>
          </a:p>
          <a:p>
            <a:r>
              <a:rPr lang="en-US" dirty="0"/>
              <a:t>Resequencing (SNP calling)</a:t>
            </a:r>
          </a:p>
          <a:p>
            <a:r>
              <a:rPr lang="en-US" dirty="0" err="1"/>
              <a:t>RNASeq</a:t>
            </a:r>
            <a:endParaRPr lang="en-US" dirty="0"/>
          </a:p>
          <a:p>
            <a:r>
              <a:rPr lang="en-US" dirty="0"/>
              <a:t>Hybrid assembly with long reads</a:t>
            </a:r>
          </a:p>
          <a:p>
            <a:r>
              <a:rPr lang="en-US" dirty="0"/>
              <a:t>Platform for linked-read technology (10x)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39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C381C-8858-4175-9AA6-53201E0B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bruijn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genome</a:t>
            </a:r>
            <a:r>
              <a:rPr lang="nl-NL" dirty="0"/>
              <a:t> </a:t>
            </a:r>
            <a:r>
              <a:rPr lang="nl-NL" dirty="0" err="1"/>
              <a:t>assembly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0B824A-928B-4480-A586-88BF5B4FC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0" y="1812912"/>
            <a:ext cx="6195956" cy="50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6BC29-B071-4632-8F7A-977CC19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 novo </a:t>
            </a:r>
            <a:r>
              <a:rPr lang="en-US" dirty="0"/>
              <a:t>assembly </a:t>
            </a:r>
            <a:r>
              <a:rPr lang="en-US" dirty="0" err="1"/>
              <a:t>Canu</a:t>
            </a:r>
            <a:endParaRPr lang="nl-NL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6E860A5-A0E9-4111-8C4C-3E84645CD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5" t="26823" r="62761" b="3875"/>
          <a:stretch/>
        </p:blipFill>
        <p:spPr>
          <a:xfrm>
            <a:off x="7028121" y="-1"/>
            <a:ext cx="5163879" cy="69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6A64-868E-4DE5-86E7-47A52E88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485E965-C7AB-45B8-9003-2A56D7D1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81" y="1761756"/>
            <a:ext cx="8736419" cy="50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7AD9D-4552-412F-BB29-D6BBF568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86246B-D1AB-431E-B67E-B72AE9CC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Teachers:</a:t>
            </a:r>
          </a:p>
          <a:p>
            <a:pPr lvl="1"/>
            <a:r>
              <a:rPr lang="en-US" dirty="0"/>
              <a:t>Henri van de </a:t>
            </a:r>
            <a:r>
              <a:rPr lang="en-US" dirty="0" err="1"/>
              <a:t>Geest</a:t>
            </a:r>
            <a:r>
              <a:rPr lang="en-US" dirty="0"/>
              <a:t>, </a:t>
            </a:r>
            <a:r>
              <a:rPr lang="en-US" dirty="0" err="1"/>
              <a:t>Genetwister</a:t>
            </a:r>
            <a:endParaRPr lang="en-US" dirty="0"/>
          </a:p>
          <a:p>
            <a:pPr lvl="1"/>
            <a:r>
              <a:rPr lang="en-US" dirty="0"/>
              <a:t>Sven </a:t>
            </a:r>
            <a:r>
              <a:rPr lang="en-US" dirty="0" err="1"/>
              <a:t>Warris</a:t>
            </a:r>
            <a:r>
              <a:rPr lang="en-US" dirty="0"/>
              <a:t>, Wageningen UR, Bioinformatics</a:t>
            </a:r>
          </a:p>
          <a:p>
            <a:r>
              <a:rPr lang="en-US" dirty="0"/>
              <a:t>Helper:</a:t>
            </a:r>
          </a:p>
          <a:p>
            <a:pPr lvl="1"/>
            <a:r>
              <a:rPr lang="nl-NL" dirty="0"/>
              <a:t>Andrzej </a:t>
            </a:r>
            <a:r>
              <a:rPr lang="nl-NL" dirty="0" err="1"/>
              <a:t>Czech</a:t>
            </a:r>
            <a:r>
              <a:rPr lang="nl-NL" dirty="0"/>
              <a:t>, Genetwister</a:t>
            </a:r>
          </a:p>
          <a:p>
            <a:r>
              <a:rPr lang="en-US" dirty="0"/>
              <a:t>Introduction round</a:t>
            </a:r>
            <a:endParaRPr lang="nl-NL" dirty="0"/>
          </a:p>
          <a:p>
            <a:r>
              <a:rPr lang="nl-NL" dirty="0" err="1"/>
              <a:t>Two-day</a:t>
            </a:r>
            <a:r>
              <a:rPr lang="nl-NL" dirty="0"/>
              <a:t> hands-on workshop</a:t>
            </a:r>
          </a:p>
          <a:p>
            <a:pPr lvl="1"/>
            <a:r>
              <a:rPr lang="nl-NL" dirty="0"/>
              <a:t>Learning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doing</a:t>
            </a:r>
            <a:endParaRPr lang="nl-NL" dirty="0"/>
          </a:p>
          <a:p>
            <a:pPr lvl="1"/>
            <a:r>
              <a:rPr lang="en-US" dirty="0"/>
              <a:t>S</a:t>
            </a:r>
            <a:r>
              <a:rPr lang="nl-NL" dirty="0" err="1"/>
              <a:t>ticky</a:t>
            </a:r>
            <a:r>
              <a:rPr lang="nl-NL" dirty="0"/>
              <a:t> </a:t>
            </a:r>
            <a:r>
              <a:rPr lang="nl-NL" dirty="0" err="1"/>
              <a:t>notes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discussion</a:t>
            </a:r>
            <a:r>
              <a:rPr lang="nl-NL" dirty="0"/>
              <a:t> points </a:t>
            </a:r>
          </a:p>
          <a:p>
            <a:r>
              <a:rPr lang="nl-NL" dirty="0"/>
              <a:t> Ubuntu VM in </a:t>
            </a:r>
            <a:r>
              <a:rPr lang="nl-NL" dirty="0" err="1"/>
              <a:t>VirtualBox</a:t>
            </a:r>
            <a:r>
              <a:rPr lang="nl-NL" dirty="0"/>
              <a:t> environment </a:t>
            </a:r>
          </a:p>
          <a:p>
            <a:r>
              <a:rPr lang="en-US" dirty="0"/>
              <a:t>Google doc for sharing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51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F51D7-FAE5-4B48-9E31-51449D4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2ED9B0-964E-4DE8-85C1-0A4B8C07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Pacific Bioscience long reads (PacBio)</a:t>
            </a:r>
          </a:p>
          <a:p>
            <a:r>
              <a:rPr lang="en-US" dirty="0"/>
              <a:t>Oxford Nanopore Technologies long reads (Nanopore)</a:t>
            </a:r>
          </a:p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short reads, paired-end (Illumina)</a:t>
            </a:r>
          </a:p>
          <a:p>
            <a:r>
              <a:rPr lang="nl-NL" dirty="0"/>
              <a:t>Java 8</a:t>
            </a:r>
          </a:p>
          <a:p>
            <a:r>
              <a:rPr lang="nl-NL" dirty="0"/>
              <a:t>Assembly-</a:t>
            </a:r>
            <a:r>
              <a:rPr lang="nl-NL" dirty="0" err="1"/>
              <a:t>stats</a:t>
            </a:r>
            <a:endParaRPr lang="nl-NL" dirty="0"/>
          </a:p>
          <a:p>
            <a:r>
              <a:rPr lang="nl-NL" dirty="0"/>
              <a:t>Minimap2</a:t>
            </a:r>
          </a:p>
          <a:p>
            <a:r>
              <a:rPr lang="nl-NL" dirty="0" err="1"/>
              <a:t>Canu</a:t>
            </a:r>
            <a:endParaRPr lang="nl-NL" dirty="0"/>
          </a:p>
          <a:p>
            <a:r>
              <a:rPr lang="nl-NL" dirty="0"/>
              <a:t>Platanus</a:t>
            </a:r>
          </a:p>
          <a:p>
            <a:r>
              <a:rPr lang="nl-NL" dirty="0" err="1"/>
              <a:t>Mummer</a:t>
            </a:r>
            <a:r>
              <a:rPr lang="nl-NL" dirty="0"/>
              <a:t> 4</a:t>
            </a:r>
          </a:p>
          <a:p>
            <a:r>
              <a:rPr lang="nl-NL" dirty="0" err="1"/>
              <a:t>Samtools</a:t>
            </a:r>
            <a:r>
              <a:rPr lang="nl-NL" dirty="0"/>
              <a:t> &amp; BCF tools</a:t>
            </a:r>
          </a:p>
          <a:p>
            <a:r>
              <a:rPr lang="nl-NL" dirty="0"/>
              <a:t>Tablet</a:t>
            </a:r>
          </a:p>
          <a:p>
            <a:r>
              <a:rPr lang="nl-NL" dirty="0" err="1"/>
              <a:t>Integrative</a:t>
            </a:r>
            <a:r>
              <a:rPr lang="nl-NL" dirty="0"/>
              <a:t> </a:t>
            </a:r>
            <a:r>
              <a:rPr lang="nl-NL" dirty="0" err="1"/>
              <a:t>Genomics</a:t>
            </a:r>
            <a:r>
              <a:rPr lang="nl-NL" dirty="0"/>
              <a:t> Viewer (</a:t>
            </a:r>
            <a:r>
              <a:rPr lang="nl-NL" dirty="0" err="1"/>
              <a:t>optional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55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31FD5-9D25-44E8-B549-0502215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workshop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D55C9-7B79-4ABA-8341-14EF278A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 Quality assessment </a:t>
            </a:r>
            <a:r>
              <a:rPr lang="en-US" dirty="0"/>
              <a:t>using bioinformatics tools</a:t>
            </a:r>
          </a:p>
          <a:p>
            <a:r>
              <a:rPr lang="en-US" b="1" dirty="0"/>
              <a:t>De novo assembly </a:t>
            </a:r>
            <a:r>
              <a:rPr lang="en-US" dirty="0"/>
              <a:t>based on PacBio, Nanopore and Illumina.</a:t>
            </a:r>
          </a:p>
          <a:p>
            <a:r>
              <a:rPr lang="en-US" b="1" dirty="0"/>
              <a:t>Assembly comparison </a:t>
            </a:r>
            <a:r>
              <a:rPr lang="en-US" dirty="0"/>
              <a:t>of the three assemblies.</a:t>
            </a:r>
          </a:p>
          <a:p>
            <a:r>
              <a:rPr lang="en-US" b="1" dirty="0"/>
              <a:t>Assembly base Quality check using mRNA sequence and NGS data.</a:t>
            </a:r>
            <a:r>
              <a:rPr lang="en-US" dirty="0"/>
              <a:t>  We will study the effects these assembly errors have on downstream analyzes.</a:t>
            </a:r>
          </a:p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CCC36A1-AA3D-4B89-9ABE-59C404BE1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13941"/>
              </p:ext>
            </p:extLst>
          </p:nvPr>
        </p:nvGraphicFramePr>
        <p:xfrm>
          <a:off x="204676" y="4561368"/>
          <a:ext cx="11782647" cy="240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9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2774E-C355-4455-AFFF-87D4E1BB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Bioscience platform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4913C41-44AB-41BC-9644-30ACFEF7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7" y="1690688"/>
            <a:ext cx="7529212" cy="313209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FC90A4A-CEA2-4387-85BF-FCEC9C89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07" y="3486776"/>
            <a:ext cx="4416993" cy="33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2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47009-A7D5-4FDE-AA57-ED601CF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Bioscience platform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A7EA9-0C8D-4368-B66A-FF3A6D85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reads &gt; 30kb</a:t>
            </a:r>
          </a:p>
          <a:p>
            <a:r>
              <a:rPr lang="en-US" dirty="0"/>
              <a:t>High throughput &gt; 7GB / </a:t>
            </a:r>
            <a:r>
              <a:rPr lang="en-US" dirty="0" err="1"/>
              <a:t>SMRTcell</a:t>
            </a:r>
            <a:endParaRPr lang="en-US" dirty="0"/>
          </a:p>
          <a:p>
            <a:r>
              <a:rPr lang="en-US" dirty="0"/>
              <a:t>High error rate &lt; 10-15%</a:t>
            </a:r>
          </a:p>
          <a:p>
            <a:r>
              <a:rPr lang="en-US" dirty="0"/>
              <a:t>Proven technology</a:t>
            </a:r>
          </a:p>
          <a:p>
            <a:r>
              <a:rPr lang="en-US" i="1" dirty="0"/>
              <a:t>De novo </a:t>
            </a:r>
            <a:r>
              <a:rPr lang="en-US" dirty="0"/>
              <a:t>assembly (but compute intensive)</a:t>
            </a:r>
          </a:p>
          <a:p>
            <a:r>
              <a:rPr lang="en-US" dirty="0"/>
              <a:t>Structural variant detection (re-sequencing)</a:t>
            </a:r>
          </a:p>
          <a:p>
            <a:r>
              <a:rPr lang="en-US" dirty="0"/>
              <a:t>Full-length RNA (</a:t>
            </a:r>
            <a:r>
              <a:rPr lang="en-US" dirty="0" err="1"/>
              <a:t>IsoSeq</a:t>
            </a:r>
            <a:r>
              <a:rPr lang="en-US" dirty="0"/>
              <a:t> sequencing)</a:t>
            </a:r>
          </a:p>
          <a:p>
            <a:r>
              <a:rPr lang="en-US" dirty="0"/>
              <a:t>Amplicon sequencing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900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9B6675A6-4454-4944-BD75-723BA952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63" y="1427404"/>
            <a:ext cx="6946972" cy="40031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30318E-D749-4C9E-8C73-E2481305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Nanopore Technologies sequencing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8DCA658-6E81-4A39-B2DA-5DBCD3327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72" y="2506662"/>
            <a:ext cx="6791028" cy="4351338"/>
          </a:xfrm>
        </p:spPr>
      </p:pic>
    </p:spTree>
    <p:extLst>
      <p:ext uri="{BB962C8B-B14F-4D97-AF65-F5344CB8AC3E}">
        <p14:creationId xmlns:p14="http://schemas.microsoft.com/office/powerpoint/2010/main" val="413131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8FC82-D08A-475A-AB53-6E78165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Nanopore sequencing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4A1EA9-7EAF-46CE-A08F-04945726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long reads &gt; 60kb</a:t>
            </a:r>
          </a:p>
          <a:p>
            <a:r>
              <a:rPr lang="en-US" dirty="0"/>
              <a:t>High throughput &gt;10GB</a:t>
            </a:r>
          </a:p>
          <a:p>
            <a:r>
              <a:rPr lang="en-US" dirty="0"/>
              <a:t>High error rate  5-15%</a:t>
            </a:r>
          </a:p>
          <a:p>
            <a:r>
              <a:rPr lang="en-US" dirty="0"/>
              <a:t>Low DNA input requirements</a:t>
            </a:r>
          </a:p>
          <a:p>
            <a:r>
              <a:rPr lang="en-US" dirty="0"/>
              <a:t>Direct sequencing</a:t>
            </a:r>
          </a:p>
          <a:p>
            <a:r>
              <a:rPr lang="en-US" i="1" dirty="0"/>
              <a:t>De novo</a:t>
            </a:r>
            <a:r>
              <a:rPr lang="en-US" dirty="0"/>
              <a:t> assembly (but very compute intensive)</a:t>
            </a:r>
          </a:p>
          <a:p>
            <a:r>
              <a:rPr lang="en-US" dirty="0"/>
              <a:t>Structural variant detection</a:t>
            </a:r>
          </a:p>
          <a:p>
            <a:r>
              <a:rPr lang="en-US" dirty="0"/>
              <a:t>Unstable in data production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87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3E29-E565-4ECA-8A8C-F71B677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409218-5DA1-4334-B283-7EC5726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52" y="1796902"/>
            <a:ext cx="6326373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82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304</Words>
  <Application>Microsoft Office PowerPoint</Application>
  <PresentationFormat>Breedbeeld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Long Read Sequencing Genomics Workshop</vt:lpstr>
      <vt:lpstr>Introduction</vt:lpstr>
      <vt:lpstr>Technologies</vt:lpstr>
      <vt:lpstr>Overview of the workshop</vt:lpstr>
      <vt:lpstr>Pacific Bioscience platform</vt:lpstr>
      <vt:lpstr>Pacific Bioscience platform</vt:lpstr>
      <vt:lpstr>Oxford Nanopore Technologies sequencing</vt:lpstr>
      <vt:lpstr>Nanopore sequencing</vt:lpstr>
      <vt:lpstr>Illumina HiSeq</vt:lpstr>
      <vt:lpstr>Illumina HiSeq, paired-end</vt:lpstr>
      <vt:lpstr>de bruijn graph genome assembly</vt:lpstr>
      <vt:lpstr>De novo assembly Canu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</dc:creator>
  <cp:lastModifiedBy>sven</cp:lastModifiedBy>
  <cp:revision>19</cp:revision>
  <dcterms:created xsi:type="dcterms:W3CDTF">2018-08-13T11:25:13Z</dcterms:created>
  <dcterms:modified xsi:type="dcterms:W3CDTF">2018-08-13T14:05:24Z</dcterms:modified>
</cp:coreProperties>
</file>