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218B-C5A0-4554-A49D-CD89FAA63E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5C0-B5D6-4A2C-A839-7FE387E7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218B-C5A0-4554-A49D-CD89FAA63E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5C0-B5D6-4A2C-A839-7FE387E7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218B-C5A0-4554-A49D-CD89FAA63E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5C0-B5D6-4A2C-A839-7FE387E7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69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218B-C5A0-4554-A49D-CD89FAA63E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5C0-B5D6-4A2C-A839-7FE387E762F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049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218B-C5A0-4554-A49D-CD89FAA63E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5C0-B5D6-4A2C-A839-7FE387E7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49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218B-C5A0-4554-A49D-CD89FAA63E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5C0-B5D6-4A2C-A839-7FE387E7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28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218B-C5A0-4554-A49D-CD89FAA63E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5C0-B5D6-4A2C-A839-7FE387E7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98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218B-C5A0-4554-A49D-CD89FAA63E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5C0-B5D6-4A2C-A839-7FE387E7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08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218B-C5A0-4554-A49D-CD89FAA63E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5C0-B5D6-4A2C-A839-7FE387E7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218B-C5A0-4554-A49D-CD89FAA63E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5C0-B5D6-4A2C-A839-7FE387E7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218B-C5A0-4554-A49D-CD89FAA63E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5C0-B5D6-4A2C-A839-7FE387E7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0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218B-C5A0-4554-A49D-CD89FAA63E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5C0-B5D6-4A2C-A839-7FE387E7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218B-C5A0-4554-A49D-CD89FAA63E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5C0-B5D6-4A2C-A839-7FE387E7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8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218B-C5A0-4554-A49D-CD89FAA63E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5C0-B5D6-4A2C-A839-7FE387E7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0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218B-C5A0-4554-A49D-CD89FAA63E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5C0-B5D6-4A2C-A839-7FE387E7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8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218B-C5A0-4554-A49D-CD89FAA63E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5C0-B5D6-4A2C-A839-7FE387E7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9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218B-C5A0-4554-A49D-CD89FAA63E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5C0-B5D6-4A2C-A839-7FE387E7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3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91218B-C5A0-4554-A49D-CD89FAA63E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1F5C0-B5D6-4A2C-A839-7FE387E7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24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 smtClean="0">
                <a:latin typeface="Bahnschrift SemiBold" panose="020B0502040204020203" pitchFamily="34" charset="0"/>
              </a:rPr>
              <a:t>Cricket score sheet system</a:t>
            </a:r>
            <a:endParaRPr lang="en-US" sz="5400" b="1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                                            </a:t>
            </a:r>
            <a:r>
              <a:rPr lang="en-US" sz="3200" b="1" dirty="0" smtClean="0"/>
              <a:t>Presented</a:t>
            </a:r>
            <a:r>
              <a:rPr lang="en-US" dirty="0" smtClean="0"/>
              <a:t> </a:t>
            </a:r>
            <a:r>
              <a:rPr lang="en-US" sz="3200" b="1" dirty="0" smtClean="0"/>
              <a:t>By: Swarup Dahal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left?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Code for records of bowlers are still left to enter.</a:t>
            </a:r>
          </a:p>
          <a:p>
            <a:r>
              <a:rPr lang="en-US" sz="3600" dirty="0" smtClean="0"/>
              <a:t>Output for total summary is still left to code.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377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score sheet will be created using C++ implementing the give above features.</a:t>
            </a:r>
          </a:p>
          <a:p>
            <a:r>
              <a:rPr lang="en-US" dirty="0" smtClean="0"/>
              <a:t>Left portion will be included soon.</a:t>
            </a:r>
          </a:p>
          <a:p>
            <a:r>
              <a:rPr lang="en-US" dirty="0" smtClean="0"/>
              <a:t>This projects helps to create score sheet for cricket and helps to record the score of the match.</a:t>
            </a:r>
          </a:p>
          <a:p>
            <a:r>
              <a:rPr lang="en-US" dirty="0" smtClean="0"/>
              <a:t>It helps to summarize the overall performance of team an every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5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74" y="359200"/>
            <a:ext cx="9404723" cy="1400530"/>
          </a:xfrm>
        </p:spPr>
        <p:txBody>
          <a:bodyPr/>
          <a:lstStyle/>
          <a:p>
            <a:r>
              <a:rPr lang="en-US" sz="6000" b="1" dirty="0" smtClean="0"/>
              <a:t>            THANK YOU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18" y="1880754"/>
            <a:ext cx="8312727" cy="4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9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Cricket score sheet system</a:t>
            </a:r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7074"/>
            <a:ext cx="8946541" cy="4731326"/>
          </a:xfrm>
        </p:spPr>
        <p:txBody>
          <a:bodyPr>
            <a:noAutofit/>
          </a:bodyPr>
          <a:lstStyle/>
          <a:p>
            <a:r>
              <a:rPr lang="en-US" sz="2400" dirty="0" smtClean="0"/>
              <a:t>As we all know, cricket is a world wide played game between two teams and each team consists of eleven players.</a:t>
            </a:r>
          </a:p>
          <a:p>
            <a:r>
              <a:rPr lang="en-US" sz="2400" dirty="0" smtClean="0"/>
              <a:t>Cricket is played in pitch and it contains bat, ball and wickets.</a:t>
            </a:r>
          </a:p>
          <a:p>
            <a:r>
              <a:rPr lang="en-US" sz="2400" dirty="0" smtClean="0"/>
              <a:t>There are certain rules of cricket like four, six, out, no ball, wide ball, dead ball, etc.</a:t>
            </a:r>
          </a:p>
          <a:p>
            <a:r>
              <a:rPr lang="en-US" sz="2400" dirty="0" smtClean="0"/>
              <a:t>Cricket score sheet system contains the all details of the match played.</a:t>
            </a:r>
          </a:p>
          <a:p>
            <a:r>
              <a:rPr lang="en-US" sz="2400" dirty="0" smtClean="0"/>
              <a:t>It contains format of game played, total run of teams and run scored by a player.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876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SemiBold" panose="020B0502040204020203" pitchFamily="34" charset="0"/>
              </a:rPr>
              <a:t>Objectives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create a proper score sheet for cricket that allows to record the score of a team.</a:t>
            </a:r>
          </a:p>
          <a:p>
            <a:r>
              <a:rPr lang="en-US" sz="2400" dirty="0" smtClean="0"/>
              <a:t>To make user easy to understand the summary of the game.</a:t>
            </a:r>
          </a:p>
          <a:p>
            <a:r>
              <a:rPr lang="en-US" sz="2400" dirty="0" smtClean="0"/>
              <a:t>To check the performance of team and individual player of a team.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98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Key</a:t>
            </a:r>
            <a:r>
              <a:rPr lang="en-US" dirty="0" smtClean="0">
                <a:latin typeface="Bahnschrift SemiBold" panose="020B0502040204020203" pitchFamily="34" charset="0"/>
              </a:rPr>
              <a:t> features are :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Allows to enter the name and score of the cricket team.</a:t>
            </a:r>
          </a:p>
          <a:p>
            <a:r>
              <a:rPr lang="en-US" sz="2400" dirty="0" smtClean="0"/>
              <a:t>Allows to enter the format in which cricket will be played.</a:t>
            </a:r>
          </a:p>
          <a:p>
            <a:r>
              <a:rPr lang="en-US" sz="2400" dirty="0" smtClean="0"/>
              <a:t>Allows to record the name of player and run scored by the player .</a:t>
            </a:r>
          </a:p>
          <a:p>
            <a:r>
              <a:rPr lang="en-US" sz="2400" dirty="0" smtClean="0"/>
              <a:t>Allows to record overs done by a single player.</a:t>
            </a:r>
          </a:p>
          <a:p>
            <a:r>
              <a:rPr lang="en-US" sz="2400" dirty="0" smtClean="0"/>
              <a:t>Allows to record extra runs also.</a:t>
            </a:r>
          </a:p>
          <a:p>
            <a:r>
              <a:rPr lang="en-US" sz="2400" dirty="0" smtClean="0"/>
              <a:t>Allows to record fours and six hit by the player.</a:t>
            </a:r>
          </a:p>
          <a:p>
            <a:r>
              <a:rPr lang="en-US" sz="2400" dirty="0" smtClean="0"/>
              <a:t>Output will be total run of the team and overall summary of the game.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702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For implementing the features in </a:t>
            </a:r>
            <a:r>
              <a:rPr lang="en-US" sz="2000" dirty="0" err="1" smtClean="0"/>
              <a:t>c++</a:t>
            </a:r>
            <a:r>
              <a:rPr lang="en-US" sz="2000" dirty="0" smtClean="0"/>
              <a:t> I included the header files like 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 and string. I created the </a:t>
            </a:r>
            <a:r>
              <a:rPr lang="en-US" sz="2000" dirty="0" err="1" smtClean="0"/>
              <a:t>enum</a:t>
            </a:r>
            <a:r>
              <a:rPr lang="en-US" sz="2000" dirty="0" smtClean="0"/>
              <a:t> to declare format in which game can be played.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52638"/>
            <a:ext cx="9838316" cy="4576762"/>
          </a:xfrm>
        </p:spPr>
      </p:pic>
    </p:spTree>
    <p:extLst>
      <p:ext uri="{BB962C8B-B14F-4D97-AF65-F5344CB8AC3E}">
        <p14:creationId xmlns:p14="http://schemas.microsoft.com/office/powerpoint/2010/main" val="375870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I also create the structure to represent single player and to represent the </a:t>
            </a:r>
            <a:r>
              <a:rPr lang="en-US" sz="2000" dirty="0" err="1" smtClean="0"/>
              <a:t>scoresheet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46" y="2052637"/>
            <a:ext cx="9040090" cy="4493635"/>
          </a:xfrm>
        </p:spPr>
      </p:pic>
    </p:spTree>
    <p:extLst>
      <p:ext uri="{BB962C8B-B14F-4D97-AF65-F5344CB8AC3E}">
        <p14:creationId xmlns:p14="http://schemas.microsoft.com/office/powerpoint/2010/main" val="60728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I have taken all the input in the main method by calling the data members created in the previous structure.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5" y="2104593"/>
            <a:ext cx="5517574" cy="45271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127" y="2104593"/>
            <a:ext cx="5915024" cy="452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3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Output code for the score sheet is written like this 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2067791"/>
            <a:ext cx="9305925" cy="3636818"/>
          </a:xfrm>
        </p:spPr>
      </p:pic>
    </p:spTree>
    <p:extLst>
      <p:ext uri="{BB962C8B-B14F-4D97-AF65-F5344CB8AC3E}">
        <p14:creationId xmlns:p14="http://schemas.microsoft.com/office/powerpoint/2010/main" val="240970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with their overcomes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One of the challenge while writing the code was declare the overs for the bowlers which is still not solved.</a:t>
            </a:r>
          </a:p>
          <a:p>
            <a:r>
              <a:rPr lang="en-US" sz="2400" dirty="0" smtClean="0"/>
              <a:t>Another problem was to record everything in a single system so I used the for loop to record everything.</a:t>
            </a:r>
          </a:p>
          <a:p>
            <a:r>
              <a:rPr lang="en-US" sz="2400" dirty="0" smtClean="0"/>
              <a:t>Other challenge was to make the score sheet easy to understand so I displayed the overall summary of the match and still something are remained to display.</a:t>
            </a:r>
          </a:p>
          <a:p>
            <a:r>
              <a:rPr lang="en-US" sz="2400" dirty="0" smtClean="0"/>
              <a:t>Testing and debugging of the code is necessary so that the score sheet runs properly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5101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481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 SemiBold</vt:lpstr>
      <vt:lpstr>Century Gothic</vt:lpstr>
      <vt:lpstr>Wingdings 3</vt:lpstr>
      <vt:lpstr>Ion</vt:lpstr>
      <vt:lpstr>Cricket score sheet system</vt:lpstr>
      <vt:lpstr>Cricket score sheet system</vt:lpstr>
      <vt:lpstr>Objectives</vt:lpstr>
      <vt:lpstr>Key features are :</vt:lpstr>
      <vt:lpstr>For implementing the features in c++ I included the header files like iostream and string. I created the enum to declare format in which game can be played.</vt:lpstr>
      <vt:lpstr>I also create the structure to represent single player and to represent the scoresheet.</vt:lpstr>
      <vt:lpstr>I have taken all the input in the main method by calling the data members created in the previous structure.</vt:lpstr>
      <vt:lpstr>Output code for the score sheet is written like this </vt:lpstr>
      <vt:lpstr>Challenges with their overcomes</vt:lpstr>
      <vt:lpstr>What’s left?</vt:lpstr>
      <vt:lpstr>Conclusion</vt:lpstr>
      <vt:lpstr>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sheet system</dc:title>
  <dc:creator>Microsoft account</dc:creator>
  <cp:lastModifiedBy>Microsoft account</cp:lastModifiedBy>
  <cp:revision>7</cp:revision>
  <dcterms:created xsi:type="dcterms:W3CDTF">2023-01-03T02:17:37Z</dcterms:created>
  <dcterms:modified xsi:type="dcterms:W3CDTF">2023-01-03T03:15:31Z</dcterms:modified>
</cp:coreProperties>
</file>