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/>
              <a:t>Build A Protocol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r>
              <a:rPr lang="en-US"/>
              <a:t>making a simple protocol over a serial connection between two devices</a:t>
            </a:r>
            <a:endParaRPr lang="en-US"/>
          </a:p>
        </p:txBody>
      </p:sp>
      <p:pic>
        <p:nvPicPr>
          <p:cNvPr id="167607095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45510" y="275358"/>
            <a:ext cx="2274330" cy="1057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21063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Checklist</a:t>
            </a:r>
            <a:endParaRPr/>
          </a:p>
        </p:txBody>
      </p:sp>
      <p:sp>
        <p:nvSpPr>
          <p:cNvPr id="1483341102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sz="4800" u="sng"/>
              <a:t>What Should you have?</a:t>
            </a:r>
            <a:endParaRPr/>
          </a:p>
          <a:p>
            <a:pPr>
              <a:defRPr/>
            </a:pPr>
            <a:r>
              <a:rPr/>
              <a:t>2 Raspberry Pi Model Bs</a:t>
            </a:r>
            <a:endParaRPr/>
          </a:p>
          <a:p>
            <a:pPr>
              <a:defRPr/>
            </a:pPr>
            <a:r>
              <a:rPr/>
              <a:t>6 Blue LED Lights</a:t>
            </a:r>
            <a:endParaRPr/>
          </a:p>
          <a:p>
            <a:pPr>
              <a:defRPr/>
            </a:pPr>
            <a:r>
              <a:rPr/>
              <a:t>2 Yellow LED Lights</a:t>
            </a:r>
            <a:endParaRPr/>
          </a:p>
          <a:p>
            <a:pPr>
              <a:defRPr/>
            </a:pPr>
            <a:r>
              <a:rPr/>
              <a:t>6 220</a:t>
            </a:r>
            <a:r>
              <a:rPr/>
              <a:t> 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Ω Resistors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2 2K 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Ω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Resistors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6 M-F Breadboard Jumper wires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3 M-M Breadboard Jumper wires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2 Breadboards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86011710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511577" y="5597453"/>
            <a:ext cx="2274329" cy="105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045519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Transmission Types Recap</a:t>
            </a:r>
            <a:endParaRPr/>
          </a:p>
        </p:txBody>
      </p:sp>
      <p:sp>
        <p:nvSpPr>
          <p:cNvPr id="192989157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Simplex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Half Duplex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Full Duplex</a:t>
            </a:r>
            <a:endParaRPr/>
          </a:p>
        </p:txBody>
      </p:sp>
      <p:pic>
        <p:nvPicPr>
          <p:cNvPr id="10773180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511576" y="5597452"/>
            <a:ext cx="2274329" cy="105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25756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Switching</a:t>
            </a:r>
            <a:endParaRPr/>
          </a:p>
        </p:txBody>
      </p:sp>
      <p:sp>
        <p:nvSpPr>
          <p:cNvPr id="204662734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Circuit Switching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Packet Switching</a:t>
            </a:r>
            <a:endParaRPr/>
          </a:p>
        </p:txBody>
      </p:sp>
      <p:pic>
        <p:nvPicPr>
          <p:cNvPr id="16844548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511576" y="5597452"/>
            <a:ext cx="2274329" cy="105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169401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Connecting via serial</a:t>
            </a:r>
            <a:endParaRPr/>
          </a:p>
        </p:txBody>
      </p:sp>
      <p:sp>
        <p:nvSpPr>
          <p:cNvPr id="89052558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For the purposes of the first few tasks, you will be maintaining a constant uninterrupted connection between the two Pis.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We’ll be connecting one GPIO pin, set to output to another that is linked to input, via a protective 2K 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Ω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/>
              <a:t>Resistor</a:t>
            </a:r>
            <a:endParaRPr/>
          </a:p>
        </p:txBody>
      </p:sp>
      <p:pic>
        <p:nvPicPr>
          <p:cNvPr id="12404834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511576" y="5597452"/>
            <a:ext cx="2274329" cy="105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935388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Circuit Diagram</a:t>
            </a:r>
            <a:endParaRPr/>
          </a:p>
        </p:txBody>
      </p:sp>
      <p:sp>
        <p:nvSpPr>
          <p:cNvPr id="65650876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64818941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511576" y="5597452"/>
            <a:ext cx="2274329" cy="1057420"/>
          </a:xfrm>
          <a:prstGeom prst="rect">
            <a:avLst/>
          </a:prstGeom>
        </p:spPr>
      </p:pic>
      <p:pic>
        <p:nvPicPr>
          <p:cNvPr id="15960563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30491" y="1267907"/>
            <a:ext cx="7131015" cy="4329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2023-02-03T16:41:08Z</dcterms:modified>
  <cp:category/>
  <cp:contentStatus/>
  <cp:version/>
</cp:coreProperties>
</file>