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4"/>
  </p:sldMasterIdLst>
  <p:notesMasterIdLst>
    <p:notesMasterId r:id="rId14"/>
  </p:notesMasterIdLst>
  <p:sldIdLst>
    <p:sldId id="258" r:id="rId5"/>
    <p:sldId id="279" r:id="rId6"/>
    <p:sldId id="267" r:id="rId7"/>
    <p:sldId id="268" r:id="rId8"/>
    <p:sldId id="272" r:id="rId9"/>
    <p:sldId id="273" r:id="rId10"/>
    <p:sldId id="264" r:id="rId11"/>
    <p:sldId id="277" r:id="rId12"/>
    <p:sldId id="278"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modifyVerifier cryptProviderType="rsaFull" cryptAlgorithmClass="hash" cryptAlgorithmType="typeAny" cryptAlgorithmSid="4" spinCount="50000" saltData="1SzwYL0V0BZwHA4ThzJVKQ" hashData="4SUsUcY1EXA+Y1x+7s0T10y2XBM" cryptProvider="" algIdExt="0" algIdExtSource="" cryptProviderTypeExt="0" cryptProviderTypeExtSourc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66FF"/>
    <a:srgbClr val="DDDDDD"/>
    <a:srgbClr val="E4E4E4"/>
    <a:srgbClr val="00FFFF"/>
    <a:srgbClr val="EAEAEA"/>
    <a:srgbClr val="FF9F11"/>
    <a:srgbClr val="FFB54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60"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defRPr sz="1200">
                <a:latin typeface="Arial" charset="0"/>
              </a:defRPr>
            </a:lvl1pPr>
          </a:lstStyle>
          <a:p>
            <a:pPr>
              <a:defRPr/>
            </a:pPr>
            <a:endParaRPr lang="en-US"/>
          </a:p>
        </p:txBody>
      </p:sp>
      <p:sp>
        <p:nvSpPr>
          <p:cNvPr id="389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lgn="r">
              <a:defRPr sz="1200">
                <a:latin typeface="Arial" charset="0"/>
              </a:defRPr>
            </a:lvl1pPr>
          </a:lstStyle>
          <a:p>
            <a:pPr>
              <a:defRPr/>
            </a:pPr>
            <a:endParaRPr lang="en-US"/>
          </a:p>
        </p:txBody>
      </p:sp>
      <p:sp>
        <p:nvSpPr>
          <p:cNvPr id="18436" name="Rectangle 4"/>
          <p:cNvSpPr>
            <a:spLocks noRot="1" noChangeArrowheads="1" noTextEdit="1"/>
          </p:cNvSpPr>
          <p:nvPr>
            <p:ph type="sldImg" idx="2"/>
          </p:nvPr>
        </p:nvSpPr>
        <p:spPr bwMode="auto">
          <a:xfrm>
            <a:off x="1144588" y="685800"/>
            <a:ext cx="4572000" cy="3429000"/>
          </a:xfrm>
          <a:prstGeom prst="rect">
            <a:avLst/>
          </a:prstGeom>
          <a:noFill/>
          <a:ln w="9525">
            <a:solidFill>
              <a:srgbClr val="000000"/>
            </a:solidFill>
            <a:miter lim="800000"/>
            <a:headEnd/>
            <a:tailEnd/>
          </a:ln>
        </p:spPr>
      </p:sp>
      <p:sp>
        <p:nvSpPr>
          <p:cNvPr id="389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89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a:defRPr sz="1200">
                <a:latin typeface="Arial" charset="0"/>
              </a:defRPr>
            </a:lvl1pPr>
          </a:lstStyle>
          <a:p>
            <a:pPr>
              <a:defRPr/>
            </a:pPr>
            <a:endParaRPr lang="en-US"/>
          </a:p>
        </p:txBody>
      </p:sp>
      <p:sp>
        <p:nvSpPr>
          <p:cNvPr id="389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algn="r">
              <a:defRPr sz="1200">
                <a:latin typeface="Arial" charset="0"/>
              </a:defRPr>
            </a:lvl1pPr>
          </a:lstStyle>
          <a:p>
            <a:pPr>
              <a:defRPr/>
            </a:pPr>
            <a:fld id="{AFB33562-798C-4949-897C-740F157F043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FDF78EC7-654F-482A-9AA7-700C62DEF678}" type="slidenum">
              <a:rPr lang="en-US" smtClean="0"/>
              <a:pPr/>
              <a:t>6</a:t>
            </a:fld>
            <a:endParaRPr lang="en-US" smtClean="0"/>
          </a:p>
        </p:txBody>
      </p:sp>
      <p:sp>
        <p:nvSpPr>
          <p:cNvPr id="19459" name="Rectangle 2"/>
          <p:cNvSpPr>
            <a:spLocks noRo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r>
              <a:rPr lang="en-US" smtClean="0"/>
              <a:t>Provide the summary text for the RLO/module. In addition list out the objectives that are covered in the RLO.</a:t>
            </a:r>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295400"/>
          </a:xfrm>
          <a:prstGeom prst="rect">
            <a:avLst/>
          </a:prstGeom>
          <a:gradFill flip="none" rotWithShape="1">
            <a:gsLst>
              <a:gs pos="0">
                <a:srgbClr val="009999">
                  <a:shade val="30000"/>
                  <a:satMod val="115000"/>
                </a:srgbClr>
              </a:gs>
              <a:gs pos="50000">
                <a:srgbClr val="009999">
                  <a:shade val="67500"/>
                  <a:satMod val="115000"/>
                </a:srgbClr>
              </a:gs>
              <a:gs pos="100000">
                <a:srgbClr val="009999">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2590800"/>
            <a:ext cx="5562600" cy="152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3200" dirty="0">
              <a:solidFill>
                <a:schemeClr val="bg1"/>
              </a:solidFill>
              <a:latin typeface="Bodoni MT Condensed" pitchFamily="18" charset="0"/>
              <a:ea typeface="+mj-ea"/>
              <a:cs typeface="+mj-cs"/>
            </a:endParaRPr>
          </a:p>
        </p:txBody>
      </p:sp>
      <p:pic>
        <p:nvPicPr>
          <p:cNvPr id="4" name="Object 15"/>
          <p:cNvPicPr>
            <a:picLocks noChangeAspect="1" noChangeArrowheads="1"/>
          </p:cNvPicPr>
          <p:nvPr/>
        </p:nvPicPr>
        <p:blipFill>
          <a:blip r:embed="rId3"/>
          <a:srcRect/>
          <a:stretch>
            <a:fillRect/>
          </a:stretch>
        </p:blipFill>
        <p:spPr bwMode="auto">
          <a:xfrm>
            <a:off x="-9525" y="3194050"/>
            <a:ext cx="9153525" cy="1819275"/>
          </a:xfrm>
          <a:prstGeom prst="rect">
            <a:avLst/>
          </a:prstGeom>
          <a:noFill/>
          <a:ln w="9525">
            <a:noFill/>
            <a:miter lim="800000"/>
            <a:headEnd/>
            <a:tailEnd/>
          </a:ln>
        </p:spPr>
      </p:pic>
      <p:sp>
        <p:nvSpPr>
          <p:cNvPr id="5" name="Rectangle 18"/>
          <p:cNvSpPr>
            <a:spLocks noChangeArrowheads="1"/>
          </p:cNvSpPr>
          <p:nvPr/>
        </p:nvSpPr>
        <p:spPr bwMode="gray">
          <a:xfrm>
            <a:off x="0" y="1905000"/>
            <a:ext cx="9144000" cy="76200"/>
          </a:xfrm>
          <a:prstGeom prst="rect">
            <a:avLst/>
          </a:prstGeom>
          <a:solidFill>
            <a:srgbClr val="FFAC33"/>
          </a:solidFill>
          <a:ln w="9525">
            <a:noFill/>
            <a:miter lim="800000"/>
            <a:headEnd/>
            <a:tailEnd/>
          </a:ln>
          <a:effectLst/>
        </p:spPr>
        <p:txBody>
          <a:bodyPr wrap="none" anchor="ctr"/>
          <a:lstStyle/>
          <a:p>
            <a:pPr>
              <a:defRPr/>
            </a:pPr>
            <a:endParaRPr lang="en-US">
              <a:latin typeface="Arial" pitchFamily="34" charset="0"/>
            </a:endParaRPr>
          </a:p>
        </p:txBody>
      </p:sp>
      <p:sp>
        <p:nvSpPr>
          <p:cNvPr id="6" name="Rectangle 18"/>
          <p:cNvSpPr>
            <a:spLocks noChangeArrowheads="1"/>
          </p:cNvSpPr>
          <p:nvPr/>
        </p:nvSpPr>
        <p:spPr bwMode="gray">
          <a:xfrm rot="10800000">
            <a:off x="0" y="3124200"/>
            <a:ext cx="9144000" cy="76200"/>
          </a:xfrm>
          <a:prstGeom prst="rect">
            <a:avLst/>
          </a:prstGeom>
          <a:solidFill>
            <a:srgbClr val="FFAC33"/>
          </a:solidFill>
          <a:ln w="9525">
            <a:noFill/>
            <a:miter lim="800000"/>
            <a:headEnd/>
            <a:tailEnd/>
          </a:ln>
          <a:effectLst/>
        </p:spPr>
        <p:txBody>
          <a:bodyPr wrap="none" anchor="ctr"/>
          <a:lstStyle/>
          <a:p>
            <a:pPr>
              <a:defRPr/>
            </a:pPr>
            <a:endParaRPr lang="en-US">
              <a:latin typeface="Arial" pitchFamily="34" charset="0"/>
            </a:endParaRPr>
          </a:p>
        </p:txBody>
      </p:sp>
      <p:grpSp>
        <p:nvGrpSpPr>
          <p:cNvPr id="7" name="Group 26"/>
          <p:cNvGrpSpPr>
            <a:grpSpLocks/>
          </p:cNvGrpSpPr>
          <p:nvPr/>
        </p:nvGrpSpPr>
        <p:grpSpPr bwMode="auto">
          <a:xfrm>
            <a:off x="2711450" y="3683000"/>
            <a:ext cx="2698750" cy="1041400"/>
            <a:chOff x="1610" y="1965"/>
            <a:chExt cx="1700" cy="656"/>
          </a:xfrm>
        </p:grpSpPr>
        <p:pic>
          <p:nvPicPr>
            <p:cNvPr id="8" name="Picture 27" descr="Untitled-1 copy"/>
            <p:cNvPicPr>
              <a:picLocks noChangeAspect="1" noChangeArrowheads="1"/>
            </p:cNvPicPr>
            <p:nvPr userDrawn="1"/>
          </p:nvPicPr>
          <p:blipFill>
            <a:blip r:embed="rId4"/>
            <a:srcRect/>
            <a:stretch>
              <a:fillRect/>
            </a:stretch>
          </p:blipFill>
          <p:spPr bwMode="gray">
            <a:xfrm>
              <a:off x="2426" y="1965"/>
              <a:ext cx="590" cy="590"/>
            </a:xfrm>
            <a:prstGeom prst="rect">
              <a:avLst/>
            </a:prstGeom>
            <a:noFill/>
            <a:ln w="9525">
              <a:noFill/>
              <a:miter lim="800000"/>
              <a:headEnd/>
              <a:tailEnd/>
            </a:ln>
          </p:spPr>
        </p:pic>
        <p:pic>
          <p:nvPicPr>
            <p:cNvPr id="9" name="Picture 28" descr="Untitled-1 copy"/>
            <p:cNvPicPr>
              <a:picLocks noChangeAspect="1" noChangeArrowheads="1"/>
            </p:cNvPicPr>
            <p:nvPr userDrawn="1"/>
          </p:nvPicPr>
          <p:blipFill>
            <a:blip r:embed="rId5"/>
            <a:srcRect/>
            <a:stretch>
              <a:fillRect/>
            </a:stretch>
          </p:blipFill>
          <p:spPr bwMode="gray">
            <a:xfrm>
              <a:off x="3061" y="2372"/>
              <a:ext cx="249" cy="249"/>
            </a:xfrm>
            <a:prstGeom prst="rect">
              <a:avLst/>
            </a:prstGeom>
            <a:noFill/>
            <a:ln w="9525">
              <a:noFill/>
              <a:miter lim="800000"/>
              <a:headEnd/>
              <a:tailEnd/>
            </a:ln>
          </p:spPr>
        </p:pic>
        <p:pic>
          <p:nvPicPr>
            <p:cNvPr id="10" name="Picture 29" descr="Untitled-1 copy"/>
            <p:cNvPicPr>
              <a:picLocks noChangeAspect="1" noChangeArrowheads="1"/>
            </p:cNvPicPr>
            <p:nvPr userDrawn="1"/>
          </p:nvPicPr>
          <p:blipFill>
            <a:blip r:embed="rId4"/>
            <a:srcRect/>
            <a:stretch>
              <a:fillRect/>
            </a:stretch>
          </p:blipFill>
          <p:spPr bwMode="gray">
            <a:xfrm>
              <a:off x="1610" y="2237"/>
              <a:ext cx="363" cy="363"/>
            </a:xfrm>
            <a:prstGeom prst="rect">
              <a:avLst/>
            </a:prstGeom>
            <a:noFill/>
            <a:ln w="9525">
              <a:noFill/>
              <a:miter lim="800000"/>
              <a:headEnd/>
              <a:tailEnd/>
            </a:ln>
          </p:spPr>
        </p:pic>
      </p:gr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8"/>
            <a:ext cx="457200" cy="277812"/>
          </a:xfrm>
          <a:prstGeom prst="rect">
            <a:avLst/>
          </a:prstGeom>
        </p:spPr>
        <p:txBody>
          <a:bodyPr/>
          <a:lstStyle>
            <a:lvl1pPr>
              <a:defRPr sz="1400" b="0">
                <a:solidFill>
                  <a:srgbClr val="009999"/>
                </a:solidFill>
                <a:latin typeface="Arial" pitchFamily="34" charset="0"/>
              </a:defRPr>
            </a:lvl1pPr>
          </a:lstStyle>
          <a:p>
            <a:pPr>
              <a:defRPr/>
            </a:pPr>
            <a:fld id="{25D91A31-011A-4BF9-B16D-D851E8ECFE86}" type="slidenum">
              <a:rPr lang="en-US"/>
              <a:pPr>
                <a:defRPr/>
              </a:pPr>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315200" cy="1143000"/>
          </a:xfrm>
        </p:spPr>
        <p:txBody>
          <a:bodyPr/>
          <a:lstStyle>
            <a:lvl1pPr>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p:spPr>
        <p:txBody>
          <a:bodyPr/>
          <a:lstStyle>
            <a:lvl1pPr>
              <a:defRPr>
                <a:solidFill>
                  <a:srgbClr val="009999"/>
                </a:solidFill>
                <a:latin typeface="Arial" pitchFamily="34" charset="0"/>
              </a:defRPr>
            </a:lvl1pPr>
          </a:lstStyle>
          <a:p>
            <a:pPr>
              <a:defRPr/>
            </a:pPr>
            <a:fld id="{4B8A8CEF-0D0C-474F-B3FE-90119B700DF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391400" cy="1066800"/>
          </a:xfrm>
        </p:spPr>
        <p:txBody>
          <a:bodyPr/>
          <a:lstStyle>
            <a:lvl1pPr>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p:spPr>
        <p:txBody>
          <a:bodyPr/>
          <a:lstStyle>
            <a:lvl1pPr>
              <a:defRPr>
                <a:solidFill>
                  <a:srgbClr val="009999"/>
                </a:solidFill>
                <a:latin typeface="Arial" pitchFamily="34" charset="0"/>
              </a:defRPr>
            </a:lvl1pPr>
          </a:lstStyle>
          <a:p>
            <a:pPr>
              <a:defRPr/>
            </a:pPr>
            <a:fld id="{4A08E729-D3A0-4AF1-A7AD-4F9EE619046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6629400" cy="8683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4949825"/>
          </a:xfrm>
        </p:spPr>
        <p:txBody>
          <a:bodyPr/>
          <a:lstStyle/>
          <a:p>
            <a:pPr lvl="0"/>
            <a:endParaRPr lang="en-US" noProof="0" smtClean="0"/>
          </a:p>
        </p:txBody>
      </p:sp>
      <p:sp>
        <p:nvSpPr>
          <p:cNvPr id="4" name="Rectangle 31"/>
          <p:cNvSpPr>
            <a:spLocks noGrp="1" noChangeArrowheads="1"/>
          </p:cNvSpPr>
          <p:nvPr>
            <p:ph type="sldNum" sz="quarter" idx="10"/>
          </p:nvPr>
        </p:nvSpPr>
        <p:spPr>
          <a:xfrm>
            <a:off x="8647113" y="6456363"/>
            <a:ext cx="444500" cy="320675"/>
          </a:xfrm>
          <a:prstGeom prst="rect">
            <a:avLst/>
          </a:prstGeom>
        </p:spPr>
        <p:txBody>
          <a:bodyPr/>
          <a:lstStyle>
            <a:lvl1pPr>
              <a:defRPr>
                <a:latin typeface="Arial" pitchFamily="34" charset="0"/>
              </a:defRPr>
            </a:lvl1pPr>
          </a:lstStyle>
          <a:p>
            <a:pPr>
              <a:defRPr/>
            </a:pPr>
            <a:fld id="{179DC709-09A4-42D3-AB33-54E900580D0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1"/>
          <p:cNvSpPr>
            <a:spLocks noGrp="1" noChangeArrowheads="1"/>
          </p:cNvSpPr>
          <p:nvPr>
            <p:ph type="sldNum" sz="quarter" idx="10"/>
          </p:nvPr>
        </p:nvSpPr>
        <p:spPr>
          <a:xfrm>
            <a:off x="8647113" y="6456363"/>
            <a:ext cx="444500" cy="320675"/>
          </a:xfrm>
          <a:prstGeom prst="rect">
            <a:avLst/>
          </a:prstGeom>
        </p:spPr>
        <p:txBody>
          <a:bodyPr/>
          <a:lstStyle>
            <a:lvl1pPr>
              <a:defRPr>
                <a:latin typeface="Arial" pitchFamily="34" charset="0"/>
              </a:defRPr>
            </a:lvl1pPr>
          </a:lstStyle>
          <a:p>
            <a:pPr>
              <a:defRPr/>
            </a:pPr>
            <a:fld id="{03BE2A9B-5F06-428B-B2C9-0D733A8D340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1"/>
          <p:cNvSpPr>
            <a:spLocks noGrp="1" noChangeArrowheads="1"/>
          </p:cNvSpPr>
          <p:nvPr>
            <p:ph type="sldNum" sz="quarter" idx="10"/>
          </p:nvPr>
        </p:nvSpPr>
        <p:spPr>
          <a:xfrm>
            <a:off x="8647113" y="6456363"/>
            <a:ext cx="444500" cy="320675"/>
          </a:xfrm>
          <a:prstGeom prst="rect">
            <a:avLst/>
          </a:prstGeom>
        </p:spPr>
        <p:txBody>
          <a:bodyPr/>
          <a:lstStyle>
            <a:lvl1pPr>
              <a:defRPr>
                <a:latin typeface="Arial" pitchFamily="34" charset="0"/>
              </a:defRPr>
            </a:lvl1pPr>
          </a:lstStyle>
          <a:p>
            <a:pPr>
              <a:defRPr/>
            </a:pPr>
            <a:fld id="{6048037A-7C41-4BA4-A87F-8A86CA59036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12526" y="1295400"/>
            <a:ext cx="9156526" cy="228600"/>
          </a:xfrm>
          <a:prstGeom prst="rect">
            <a:avLst/>
          </a:prstGeom>
          <a:gradFill flip="none" rotWithShape="1">
            <a:gsLst>
              <a:gs pos="0">
                <a:srgbClr val="009999">
                  <a:shade val="30000"/>
                  <a:satMod val="115000"/>
                </a:srgbClr>
              </a:gs>
              <a:gs pos="50000">
                <a:srgbClr val="009999">
                  <a:shade val="67500"/>
                  <a:satMod val="115000"/>
                </a:srgbClr>
              </a:gs>
              <a:gs pos="100000">
                <a:srgbClr val="009999">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b="1" baseline="-25000" dirty="0">
              <a:solidFill>
                <a:schemeClr val="bg1"/>
              </a:solidFill>
              <a:latin typeface="Arial" pitchFamily="34" charset="0"/>
              <a:cs typeface="Arial" pitchFamily="34" charset="0"/>
            </a:endParaRPr>
          </a:p>
        </p:txBody>
      </p:sp>
      <p:sp>
        <p:nvSpPr>
          <p:cNvPr id="2" name="Title Placeholder 1"/>
          <p:cNvSpPr>
            <a:spLocks noGrp="1"/>
          </p:cNvSpPr>
          <p:nvPr>
            <p:ph type="title"/>
          </p:nvPr>
        </p:nvSpPr>
        <p:spPr>
          <a:xfrm>
            <a:off x="1676400" y="0"/>
            <a:ext cx="74676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30"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pic>
        <p:nvPicPr>
          <p:cNvPr id="1031" name="Picture 28" descr="Untitled-1 copy"/>
          <p:cNvPicPr>
            <a:picLocks noChangeAspect="1" noChangeArrowheads="1"/>
          </p:cNvPicPr>
          <p:nvPr/>
        </p:nvPicPr>
        <p:blipFill>
          <a:blip r:embed="rId10"/>
          <a:srcRect/>
          <a:stretch>
            <a:fillRect/>
          </a:stretch>
        </p:blipFill>
        <p:spPr bwMode="gray">
          <a:xfrm>
            <a:off x="990600" y="685800"/>
            <a:ext cx="395288" cy="395288"/>
          </a:xfrm>
          <a:prstGeom prst="rect">
            <a:avLst/>
          </a:prstGeom>
          <a:noFill/>
          <a:ln w="9525">
            <a:noFill/>
            <a:miter lim="800000"/>
            <a:headEnd/>
            <a:tailEnd/>
          </a:ln>
        </p:spPr>
      </p:pic>
      <p:pic>
        <p:nvPicPr>
          <p:cNvPr id="1032" name="Picture 27" descr="Untitled-1 copy"/>
          <p:cNvPicPr>
            <a:picLocks noChangeAspect="1" noChangeArrowheads="1"/>
          </p:cNvPicPr>
          <p:nvPr/>
        </p:nvPicPr>
        <p:blipFill>
          <a:blip r:embed="rId11"/>
          <a:srcRect t="-2711" r="-59303" b="-27458"/>
          <a:stretch>
            <a:fillRect/>
          </a:stretch>
        </p:blipFill>
        <p:spPr bwMode="gray">
          <a:xfrm>
            <a:off x="31750" y="76200"/>
            <a:ext cx="1492250" cy="1219200"/>
          </a:xfrm>
          <a:prstGeom prst="rect">
            <a:avLst/>
          </a:prstGeom>
          <a:noFill/>
          <a:ln w="9525">
            <a:noFill/>
            <a:miter lim="800000"/>
            <a:headEnd/>
            <a:tailEnd/>
          </a:ln>
        </p:spPr>
      </p:pic>
      <p:sp>
        <p:nvSpPr>
          <p:cNvPr id="19" name="Rectangle 18"/>
          <p:cNvSpPr>
            <a:spLocks noChangeArrowheads="1"/>
          </p:cNvSpPr>
          <p:nvPr/>
        </p:nvSpPr>
        <p:spPr bwMode="gray">
          <a:xfrm rot="10800000">
            <a:off x="0" y="1143000"/>
            <a:ext cx="9144000" cy="152400"/>
          </a:xfrm>
          <a:prstGeom prst="rect">
            <a:avLst/>
          </a:prstGeom>
          <a:solidFill>
            <a:srgbClr val="FFAC33"/>
          </a:solidFill>
          <a:ln w="9525">
            <a:noFill/>
            <a:miter lim="800000"/>
            <a:headEnd/>
            <a:tailEnd/>
          </a:ln>
          <a:effectLst/>
        </p:spPr>
        <p:txBody>
          <a:bodyPr wrap="none" anchor="ctr"/>
          <a:lstStyle/>
          <a:p>
            <a:pPr>
              <a:defRPr/>
            </a:pPr>
            <a:endParaRPr lang="en-US">
              <a:latin typeface="Arial" pitchFamily="34" charset="0"/>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Lst>
  <p:timing>
    <p:tnLst>
      <p:par>
        <p:cTn id="1" dur="indefinite" restart="never" nodeType="tmRoot"/>
      </p:par>
    </p:tnLst>
  </p:timing>
  <p:hf hdr="0" ftr="0" dt="0"/>
  <p:txStyles>
    <p:titleStyle>
      <a:lvl1pPr algn="l" rtl="0" eaLnBrk="0" fontAlgn="base" hangingPunct="0">
        <a:spcBef>
          <a:spcPct val="0"/>
        </a:spcBef>
        <a:spcAft>
          <a:spcPct val="0"/>
        </a:spcAft>
        <a:defRPr lang="en-GB" sz="3600" kern="1200" dirty="0">
          <a:solidFill>
            <a:srgbClr val="FFFFFF"/>
          </a:solidFill>
          <a:latin typeface="Verdana" pitchFamily="34" charset="0"/>
          <a:ea typeface="+mn-ea"/>
          <a:cs typeface="+mn-cs"/>
        </a:defRPr>
      </a:lvl1pPr>
      <a:lvl2pPr algn="l" rtl="0" eaLnBrk="0" fontAlgn="base" hangingPunct="0">
        <a:spcBef>
          <a:spcPct val="0"/>
        </a:spcBef>
        <a:spcAft>
          <a:spcPct val="0"/>
        </a:spcAft>
        <a:defRPr sz="3600">
          <a:solidFill>
            <a:srgbClr val="FFFFFF"/>
          </a:solidFill>
          <a:latin typeface="Verdana" pitchFamily="34" charset="0"/>
        </a:defRPr>
      </a:lvl2pPr>
      <a:lvl3pPr algn="l" rtl="0" eaLnBrk="0" fontAlgn="base" hangingPunct="0">
        <a:spcBef>
          <a:spcPct val="0"/>
        </a:spcBef>
        <a:spcAft>
          <a:spcPct val="0"/>
        </a:spcAft>
        <a:defRPr sz="3600">
          <a:solidFill>
            <a:srgbClr val="FFFFFF"/>
          </a:solidFill>
          <a:latin typeface="Verdana" pitchFamily="34" charset="0"/>
        </a:defRPr>
      </a:lvl3pPr>
      <a:lvl4pPr algn="l" rtl="0" eaLnBrk="0" fontAlgn="base" hangingPunct="0">
        <a:spcBef>
          <a:spcPct val="0"/>
        </a:spcBef>
        <a:spcAft>
          <a:spcPct val="0"/>
        </a:spcAft>
        <a:defRPr sz="3600">
          <a:solidFill>
            <a:srgbClr val="FFFFFF"/>
          </a:solidFill>
          <a:latin typeface="Verdana" pitchFamily="34" charset="0"/>
        </a:defRPr>
      </a:lvl4pPr>
      <a:lvl5pPr algn="l" rtl="0" eaLnBrk="0" fontAlgn="base" hangingPunct="0">
        <a:spcBef>
          <a:spcPct val="0"/>
        </a:spcBef>
        <a:spcAft>
          <a:spcPct val="0"/>
        </a:spcAft>
        <a:defRPr sz="3600">
          <a:solidFill>
            <a:srgbClr val="FFFFFF"/>
          </a:solidFill>
          <a:latin typeface="Verdana" pitchFamily="34"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0" fontAlgn="base" hangingPunct="0">
        <a:spcBef>
          <a:spcPct val="20000"/>
        </a:spcBef>
        <a:spcAft>
          <a:spcPct val="0"/>
        </a:spcAft>
        <a:buFont typeface="Arial" charset="0"/>
        <a:buChar char="•"/>
        <a:defRPr lang="en-US" sz="26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en-US"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en-US" sz="20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en-US"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ctrTitle" idx="4294967295"/>
          </p:nvPr>
        </p:nvSpPr>
        <p:spPr bwMode="auto">
          <a:xfrm>
            <a:off x="1524000" y="1905000"/>
            <a:ext cx="7772400" cy="1066800"/>
          </a:xfrm>
          <a:noFill/>
          <a:ln w="9525"/>
        </p:spPr>
        <p:txBody>
          <a:bodyPr vert="horz" wrap="square" lIns="91440" tIns="45720" rIns="91440" bIns="45720" numCol="1" anchorCtr="0" compatLnSpc="1">
            <a:prstTxWarp prst="textNoShape">
              <a:avLst/>
            </a:prstTxWarp>
          </a:bodyPr>
          <a:lstStyle/>
          <a:p>
            <a:pPr eaLnBrk="1" hangingPunct="1"/>
            <a:r>
              <a:rPr lang="en-US" sz="5400" smtClean="0">
                <a:solidFill>
                  <a:srgbClr val="FFFFFF"/>
                </a:solidFill>
              </a:rPr>
              <a:t>Spring 3 MVC</a:t>
            </a:r>
          </a:p>
        </p:txBody>
      </p:sp>
      <p:sp>
        <p:nvSpPr>
          <p:cNvPr id="9219" name="Text Box 11"/>
          <p:cNvSpPr txBox="1">
            <a:spLocks noChangeArrowheads="1"/>
          </p:cNvSpPr>
          <p:nvPr/>
        </p:nvSpPr>
        <p:spPr bwMode="auto">
          <a:xfrm>
            <a:off x="288925" y="6411913"/>
            <a:ext cx="1336675" cy="304800"/>
          </a:xfrm>
          <a:prstGeom prst="rect">
            <a:avLst/>
          </a:prstGeom>
          <a:noFill/>
          <a:ln w="9525">
            <a:noFill/>
            <a:miter lim="800000"/>
            <a:headEnd/>
            <a:tailEnd/>
          </a:ln>
        </p:spPr>
        <p:txBody>
          <a:bodyPr wrap="none">
            <a:spAutoFit/>
          </a:bodyPr>
          <a:lstStyle/>
          <a:p>
            <a:r>
              <a:rPr lang="en-US" sz="1400" b="1" i="1">
                <a:solidFill>
                  <a:schemeClr val="bg1"/>
                </a:solidFill>
              </a:rPr>
              <a:t>C3: Protected</a:t>
            </a:r>
          </a:p>
        </p:txBody>
      </p:sp>
      <p:sp>
        <p:nvSpPr>
          <p:cNvPr id="9220" name="Rectangle 5"/>
          <p:cNvSpPr txBox="1">
            <a:spLocks noChangeArrowheads="1"/>
          </p:cNvSpPr>
          <p:nvPr/>
        </p:nvSpPr>
        <p:spPr bwMode="auto">
          <a:xfrm>
            <a:off x="0" y="5181600"/>
            <a:ext cx="9144000" cy="381000"/>
          </a:xfrm>
          <a:prstGeom prst="rect">
            <a:avLst/>
          </a:prstGeom>
          <a:noFill/>
          <a:ln w="9525">
            <a:noFill/>
            <a:miter lim="800000"/>
            <a:headEnd/>
            <a:tailEnd/>
          </a:ln>
        </p:spPr>
        <p:txBody>
          <a:bodyPr/>
          <a:lstStyle/>
          <a:p>
            <a:pPr marL="342900" indent="-342900" algn="ctr">
              <a:spcBef>
                <a:spcPct val="20000"/>
              </a:spcBef>
              <a:buFont typeface="Arial" charset="0"/>
              <a:buNone/>
            </a:pPr>
            <a:r>
              <a:rPr lang="en-US" sz="1600">
                <a:latin typeface="Tahoma" pitchFamily="34" charset="0"/>
                <a:ea typeface="Arial Unicode MS" pitchFamily="34" charset="-128"/>
                <a:cs typeface="Tahoma" pitchFamily="34" charset="0"/>
              </a:rPr>
              <a:t>Knowledge Level: Practitioner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1"/>
          <p:cNvSpPr>
            <a:spLocks noGrp="1"/>
          </p:cNvSpPr>
          <p:nvPr>
            <p:ph idx="1"/>
          </p:nvPr>
        </p:nvSpPr>
        <p:spPr/>
        <p:txBody>
          <a:bodyPr/>
          <a:lstStyle/>
          <a:p>
            <a:pPr eaLnBrk="1" hangingPunct="1">
              <a:buFont typeface="Arial" charset="0"/>
              <a:buChar char="•"/>
            </a:pPr>
            <a:r>
              <a:rPr sz="2000" smtClean="0"/>
              <a:t>Introduction:</a:t>
            </a:r>
          </a:p>
          <a:p>
            <a:pPr lvl="1" eaLnBrk="1" hangingPunct="1"/>
            <a:r>
              <a:rPr sz="1800" smtClean="0"/>
              <a:t>Spring's web module includes many unique web support features.</a:t>
            </a:r>
          </a:p>
          <a:p>
            <a:pPr lvl="1" eaLnBrk="1" hangingPunct="1"/>
            <a:r>
              <a:rPr sz="1800" smtClean="0"/>
              <a:t>Spring provides a very clean division between controllers, JavaBean models and views.</a:t>
            </a:r>
          </a:p>
          <a:p>
            <a:pPr lvl="1" eaLnBrk="1" hangingPunct="1"/>
            <a:r>
              <a:rPr sz="1800" smtClean="0"/>
              <a:t> Spring provides interceptors as well as controllers, making it easy to factor out behavior common to the handling of many requests.</a:t>
            </a:r>
          </a:p>
          <a:p>
            <a:pPr lvl="1" eaLnBrk="1" hangingPunct="1"/>
            <a:r>
              <a:rPr sz="1800" smtClean="0"/>
              <a:t>Spring MVC is truly view-agnostic. You don't get pushed to use JSP of you don't want to; you can use Velocity, XLST or other view technologies.</a:t>
            </a:r>
          </a:p>
          <a:p>
            <a:pPr lvl="1" eaLnBrk="1" hangingPunct="1"/>
            <a:r>
              <a:rPr sz="1800" smtClean="0"/>
              <a:t>Spring Controllers are configured via loC like any other objects. This makes them easy to test, and beautifully integrated with other objects managed by Spring.</a:t>
            </a:r>
          </a:p>
          <a:p>
            <a:pPr lvl="1" eaLnBrk="1" hangingPunct="1"/>
            <a:r>
              <a:rPr sz="1800" smtClean="0"/>
              <a:t>The web tier becomes a thin layer on top of a business object layer. This encourages good practice.</a:t>
            </a:r>
          </a:p>
          <a:p>
            <a:pPr lvl="1" eaLnBrk="1" hangingPunct="1"/>
            <a:r>
              <a:rPr sz="1800" smtClean="0"/>
              <a:t>Spring provides an integrated framework for all tiers of your application.</a:t>
            </a:r>
            <a:endParaRPr smtClean="0"/>
          </a:p>
          <a:p>
            <a:pPr lvl="1" eaLnBrk="1" hangingPunct="1"/>
            <a:endParaRPr smtClean="0"/>
          </a:p>
        </p:txBody>
      </p:sp>
      <p:sp>
        <p:nvSpPr>
          <p:cNvPr id="10243"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Context Setting: Overview</a:t>
            </a:r>
          </a:p>
        </p:txBody>
      </p:sp>
      <p:sp>
        <p:nvSpPr>
          <p:cNvPr id="10244" name="Slide Number Placeholder 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65497590-6C32-430D-91A7-FE5A7753C033}" type="slidenum">
              <a:rPr lang="en-US" smtClean="0">
                <a:latin typeface="Arial" charset="0"/>
              </a:rPr>
              <a:pPr/>
              <a:t>2</a:t>
            </a:fld>
            <a:endParaRPr lang="en-US" smtClean="0">
              <a:latin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Module Information</a:t>
            </a:r>
          </a:p>
        </p:txBody>
      </p:sp>
      <p:sp>
        <p:nvSpPr>
          <p:cNvPr id="11267" name="Slide Number Placeholder 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CD33B57C-D4D9-4646-9DA9-7DAEEBD259AD}" type="slidenum">
              <a:rPr lang="en-US" smtClean="0">
                <a:latin typeface="Arial" charset="0"/>
              </a:rPr>
              <a:pPr/>
              <a:t>3</a:t>
            </a:fld>
            <a:endParaRPr lang="en-US" smtClean="0">
              <a:latin typeface="Arial" charset="0"/>
            </a:endParaRPr>
          </a:p>
        </p:txBody>
      </p:sp>
      <p:graphicFrame>
        <p:nvGraphicFramePr>
          <p:cNvPr id="5" name="Group 19"/>
          <p:cNvGraphicFramePr>
            <a:graphicFrameLocks/>
          </p:cNvGraphicFramePr>
          <p:nvPr/>
        </p:nvGraphicFramePr>
        <p:xfrm>
          <a:off x="381000" y="1752600"/>
          <a:ext cx="8458200" cy="4343400"/>
        </p:xfrm>
        <a:graphic>
          <a:graphicData uri="http://schemas.openxmlformats.org/drawingml/2006/table">
            <a:tbl>
              <a:tblPr>
                <a:tableStyleId>{22838BEF-8BB2-4498-84A7-C5851F593DF1}</a:tableStyleId>
              </a:tblPr>
              <a:tblGrid>
                <a:gridCol w="2214078"/>
                <a:gridCol w="6244122"/>
              </a:tblGrid>
              <a:tr h="28036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effectLst/>
                          <a:latin typeface="+mj-lt"/>
                        </a:rPr>
                        <a:t>Module Description</a:t>
                      </a:r>
                      <a:endParaRPr kumimoji="0" lang="en-US" sz="1600" b="1" i="0" u="none" strike="noStrike" cap="none" normalizeH="0" baseline="0" dirty="0" smtClean="0">
                        <a:ln>
                          <a:noFill/>
                        </a:ln>
                        <a:solidFill>
                          <a:schemeClr val="tx1"/>
                        </a:solidFill>
                        <a:effectLst/>
                        <a:latin typeface="+mj-lt"/>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latin typeface="+mn-lt"/>
                        </a:rPr>
                        <a:t>In this module you will cover the following: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mn-lt"/>
                      </a:endParaRP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600" b="0" i="0" u="none" strike="noStrike" cap="none" normalizeH="0" baseline="0" dirty="0" smtClean="0">
                          <a:ln>
                            <a:noFill/>
                          </a:ln>
                          <a:solidFill>
                            <a:schemeClr val="tx1"/>
                          </a:solidFill>
                          <a:effectLst/>
                          <a:latin typeface="+mn-lt"/>
                        </a:rPr>
                        <a:t> Spring 3 MVC Introduction</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600" b="0" i="0" u="none" strike="noStrike" cap="none" normalizeH="0" baseline="0" dirty="0" smtClean="0">
                          <a:ln>
                            <a:noFill/>
                          </a:ln>
                          <a:solidFill>
                            <a:schemeClr val="tx1"/>
                          </a:solidFill>
                          <a:effectLst/>
                          <a:latin typeface="+mn-lt"/>
                        </a:rPr>
                        <a:t> Controller</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600" b="0" i="0" u="none" strike="noStrike" cap="none" normalizeH="0" baseline="0" dirty="0" smtClean="0">
                          <a:ln>
                            <a:noFill/>
                          </a:ln>
                          <a:solidFill>
                            <a:schemeClr val="tx1"/>
                          </a:solidFill>
                          <a:effectLst/>
                          <a:latin typeface="+mn-lt"/>
                        </a:rPr>
                        <a:t> Handler Mapping and Interceptor</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600" b="0" i="0" u="none" strike="noStrike" cap="none" normalizeH="0" baseline="0" dirty="0" smtClean="0">
                          <a:ln>
                            <a:noFill/>
                          </a:ln>
                          <a:solidFill>
                            <a:schemeClr val="tx1"/>
                          </a:solidFill>
                          <a:effectLst/>
                          <a:latin typeface="+mn-lt"/>
                        </a:rPr>
                        <a:t> View Resolvers</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600" b="0" i="0" u="none" strike="noStrike" cap="none" normalizeH="0" baseline="0" dirty="0" smtClean="0">
                          <a:ln>
                            <a:noFill/>
                          </a:ln>
                          <a:solidFill>
                            <a:schemeClr val="tx1"/>
                          </a:solidFill>
                          <a:effectLst/>
                          <a:latin typeface="+mn-lt"/>
                        </a:rPr>
                        <a:t> Tags</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600" b="0" i="0" u="none" strike="noStrike" cap="none" normalizeH="0" baseline="0" dirty="0" smtClean="0">
                          <a:ln>
                            <a:noFill/>
                          </a:ln>
                          <a:solidFill>
                            <a:schemeClr val="tx1"/>
                          </a:solidFill>
                          <a:effectLst/>
                          <a:latin typeface="+mn-lt"/>
                        </a:rPr>
                        <a:t> </a:t>
                      </a:r>
                      <a:r>
                        <a:rPr kumimoji="0" lang="en-US" sz="1600" b="0" i="0" u="none" strike="noStrike" cap="none" normalizeH="0" baseline="0" dirty="0" err="1" smtClean="0">
                          <a:ln>
                            <a:noFill/>
                          </a:ln>
                          <a:solidFill>
                            <a:schemeClr val="tx1"/>
                          </a:solidFill>
                          <a:effectLst/>
                          <a:latin typeface="+mn-lt"/>
                        </a:rPr>
                        <a:t>Validator</a:t>
                      </a:r>
                      <a:r>
                        <a:rPr kumimoji="0" lang="en-US" sz="1600" b="0" i="0" u="none" strike="noStrike" cap="none" normalizeH="0" baseline="0" dirty="0" smtClean="0">
                          <a:ln>
                            <a:noFill/>
                          </a:ln>
                          <a:solidFill>
                            <a:schemeClr val="tx1"/>
                          </a:solidFill>
                          <a:effectLst/>
                          <a:latin typeface="+mn-lt"/>
                        </a:rPr>
                        <a:t> and Exception Handling</a:t>
                      </a:r>
                    </a:p>
                  </a:txBody>
                  <a:tcPr horzOverflow="overflow"/>
                </a:tc>
              </a:tr>
              <a:tr h="6899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effectLst/>
                          <a:latin typeface="+mj-lt"/>
                        </a:rPr>
                        <a:t>Level</a:t>
                      </a:r>
                      <a:endParaRPr kumimoji="0" lang="en-US" sz="1600" b="1" i="0" u="none" strike="noStrike" cap="none" normalizeH="0" baseline="0" dirty="0" smtClean="0">
                        <a:ln>
                          <a:noFill/>
                        </a:ln>
                        <a:solidFill>
                          <a:schemeClr val="tx1"/>
                        </a:solidFill>
                        <a:effectLst/>
                        <a:latin typeface="+mj-lt"/>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smtClean="0">
                          <a:ln>
                            <a:noFill/>
                          </a:ln>
                          <a:solidFill>
                            <a:schemeClr val="dk1"/>
                          </a:solidFill>
                          <a:effectLst/>
                          <a:latin typeface="+mn-lt"/>
                          <a:ea typeface="+mn-ea"/>
                          <a:cs typeface="+mn-cs"/>
                        </a:rPr>
                        <a:t>Practitioner</a:t>
                      </a:r>
                    </a:p>
                  </a:txBody>
                  <a:tcPr horzOverflow="overflow"/>
                </a:tc>
              </a:tr>
              <a:tr h="8497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effectLst/>
                          <a:latin typeface="+mj-lt"/>
                        </a:rPr>
                        <a:t>Prerequisites</a:t>
                      </a:r>
                      <a:endParaRPr kumimoji="0" lang="en-US" sz="1600" b="1" i="0" u="none" strike="noStrike" cap="none" normalizeH="0" baseline="0" dirty="0" smtClean="0">
                        <a:ln>
                          <a:noFill/>
                        </a:ln>
                        <a:solidFill>
                          <a:schemeClr val="tx1"/>
                        </a:solidFill>
                        <a:effectLst/>
                        <a:latin typeface="+mj-lt"/>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rPr>
                        <a:t>Core Java, Core Spring, XML</a:t>
                      </a:r>
                    </a:p>
                  </a:txBody>
                  <a:tcPr horzOverflow="overflow"/>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p:txBody>
          <a:bodyPr/>
          <a:lstStyle/>
          <a:p>
            <a:pPr eaLnBrk="1" hangingPunct="1">
              <a:buFont typeface="Arial" charset="0"/>
              <a:buChar char="•"/>
            </a:pPr>
            <a:r>
              <a:rPr sz="2000" smtClean="0"/>
              <a:t>After completing the course, you will be able to:</a:t>
            </a:r>
          </a:p>
          <a:p>
            <a:pPr lvl="1" eaLnBrk="1" hangingPunct="1"/>
            <a:r>
              <a:rPr sz="1800" smtClean="0"/>
              <a:t>Configure Spring in Web Application</a:t>
            </a:r>
          </a:p>
          <a:p>
            <a:pPr lvl="1" eaLnBrk="1" hangingPunct="1"/>
            <a:r>
              <a:rPr sz="1800" smtClean="0"/>
              <a:t> Explain the request flow in Spring 3 MVC application</a:t>
            </a:r>
          </a:p>
          <a:p>
            <a:pPr lvl="1" eaLnBrk="1" hangingPunct="1"/>
            <a:r>
              <a:rPr sz="1800" smtClean="0"/>
              <a:t> Design Controllers</a:t>
            </a:r>
          </a:p>
          <a:p>
            <a:pPr lvl="1" eaLnBrk="1" hangingPunct="1"/>
            <a:r>
              <a:rPr sz="1800" smtClean="0"/>
              <a:t> Map a request to a controller</a:t>
            </a:r>
          </a:p>
          <a:p>
            <a:pPr lvl="1" eaLnBrk="1" hangingPunct="1"/>
            <a:r>
              <a:rPr sz="1800" smtClean="0"/>
              <a:t> Write handler interceptors</a:t>
            </a:r>
          </a:p>
          <a:p>
            <a:pPr lvl="1" eaLnBrk="1" hangingPunct="1"/>
            <a:r>
              <a:rPr sz="1800" smtClean="0"/>
              <a:t> Explain various view resolvers</a:t>
            </a:r>
          </a:p>
          <a:p>
            <a:pPr lvl="1" eaLnBrk="1" hangingPunct="1"/>
            <a:r>
              <a:rPr sz="1800" smtClean="0"/>
              <a:t> Describe the various Spring MVC form tags</a:t>
            </a:r>
          </a:p>
          <a:p>
            <a:pPr lvl="1" eaLnBrk="1" hangingPunct="1"/>
            <a:r>
              <a:rPr sz="1800" smtClean="0"/>
              <a:t> Validate user data</a:t>
            </a:r>
          </a:p>
          <a:p>
            <a:pPr lvl="1" eaLnBrk="1" hangingPunct="1"/>
            <a:r>
              <a:rPr sz="1800" smtClean="0"/>
              <a:t> Handle exceptions</a:t>
            </a:r>
          </a:p>
        </p:txBody>
      </p:sp>
      <p:sp>
        <p:nvSpPr>
          <p:cNvPr id="12291"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Spring 3 MVC: Overview</a:t>
            </a:r>
          </a:p>
        </p:txBody>
      </p:sp>
      <p:sp>
        <p:nvSpPr>
          <p:cNvPr id="12292" name="Slide Number Placeholder 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3A695D70-E071-454F-BA5E-8453C7C48E41}" type="slidenum">
              <a:rPr lang="en-US" smtClean="0">
                <a:latin typeface="Arial" charset="0"/>
              </a:rPr>
              <a:pPr/>
              <a:t>4</a:t>
            </a:fld>
            <a:endParaRPr lang="en-US" smtClean="0">
              <a:latin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Course Outline</a:t>
            </a:r>
          </a:p>
        </p:txBody>
      </p:sp>
      <p:sp>
        <p:nvSpPr>
          <p:cNvPr id="13315"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8E1BD956-AA26-4DDE-9551-0C42DF873ECD}" type="slidenum">
              <a:rPr lang="en-US" smtClean="0">
                <a:latin typeface="Arial" charset="0"/>
              </a:rPr>
              <a:pPr/>
              <a:t>5</a:t>
            </a:fld>
            <a:endParaRPr lang="en-US" smtClean="0">
              <a:latin typeface="Arial" charset="0"/>
            </a:endParaRPr>
          </a:p>
        </p:txBody>
      </p:sp>
      <p:sp>
        <p:nvSpPr>
          <p:cNvPr id="13316" name="Rectangle 5"/>
          <p:cNvSpPr>
            <a:spLocks noChangeArrowheads="1"/>
          </p:cNvSpPr>
          <p:nvPr/>
        </p:nvSpPr>
        <p:spPr bwMode="auto">
          <a:xfrm>
            <a:off x="457200" y="1447800"/>
            <a:ext cx="8229600" cy="4949825"/>
          </a:xfrm>
          <a:prstGeom prst="rect">
            <a:avLst/>
          </a:prstGeom>
          <a:noFill/>
          <a:ln w="9525">
            <a:noFill/>
            <a:miter lim="800000"/>
            <a:headEnd/>
            <a:tailEnd/>
          </a:ln>
        </p:spPr>
        <p:txBody>
          <a:bodyPr/>
          <a:lstStyle/>
          <a:p>
            <a:pPr marL="342900" indent="-342900">
              <a:spcBef>
                <a:spcPct val="20000"/>
              </a:spcBef>
            </a:pPr>
            <a:r>
              <a:rPr lang="en-US" sz="2400">
                <a:latin typeface="Cambria" pitchFamily="18" charset="0"/>
              </a:rPr>
              <a:t>Course Flow:</a:t>
            </a:r>
          </a:p>
          <a:p>
            <a:pPr marL="342900" indent="-342900">
              <a:spcBef>
                <a:spcPct val="20000"/>
              </a:spcBef>
            </a:pPr>
            <a:endParaRPr lang="en-US" sz="2400">
              <a:latin typeface="Cambria" pitchFamily="18" charset="0"/>
            </a:endParaRPr>
          </a:p>
        </p:txBody>
      </p:sp>
      <p:grpSp>
        <p:nvGrpSpPr>
          <p:cNvPr id="13317" name="Round Single Corner Rectangle 11"/>
          <p:cNvGrpSpPr>
            <a:grpSpLocks/>
          </p:cNvGrpSpPr>
          <p:nvPr/>
        </p:nvGrpSpPr>
        <p:grpSpPr bwMode="auto">
          <a:xfrm>
            <a:off x="533400" y="2222500"/>
            <a:ext cx="1828800" cy="1511300"/>
            <a:chOff x="409" y="1256"/>
            <a:chExt cx="1344" cy="628"/>
          </a:xfrm>
        </p:grpSpPr>
        <p:pic>
          <p:nvPicPr>
            <p:cNvPr id="13338" name="Picture 7"/>
            <p:cNvPicPr>
              <a:picLocks noChangeAspect="1" noChangeArrowheads="1"/>
            </p:cNvPicPr>
            <p:nvPr/>
          </p:nvPicPr>
          <p:blipFill>
            <a:blip r:embed="rId2"/>
            <a:srcRect/>
            <a:stretch>
              <a:fillRect/>
            </a:stretch>
          </p:blipFill>
          <p:spPr bwMode="auto">
            <a:xfrm>
              <a:off x="409" y="1256"/>
              <a:ext cx="1344" cy="628"/>
            </a:xfrm>
            <a:prstGeom prst="rect">
              <a:avLst/>
            </a:prstGeom>
            <a:noFill/>
            <a:ln w="9525">
              <a:noFill/>
              <a:miter lim="800000"/>
              <a:headEnd/>
              <a:tailEnd/>
            </a:ln>
          </p:spPr>
        </p:pic>
        <p:sp>
          <p:nvSpPr>
            <p:cNvPr id="13339" name="Text Box 8"/>
            <p:cNvSpPr txBox="1">
              <a:spLocks noChangeArrowheads="1"/>
            </p:cNvSpPr>
            <p:nvPr/>
          </p:nvSpPr>
          <p:spPr bwMode="auto">
            <a:xfrm>
              <a:off x="409" y="1256"/>
              <a:ext cx="1344" cy="628"/>
            </a:xfrm>
            <a:prstGeom prst="rect">
              <a:avLst/>
            </a:prstGeom>
            <a:noFill/>
            <a:ln w="9525">
              <a:noFill/>
              <a:miter lim="800000"/>
              <a:headEnd/>
              <a:tailEnd/>
            </a:ln>
          </p:spPr>
          <p:txBody>
            <a:bodyPr anchor="ctr"/>
            <a:lstStyle/>
            <a:p>
              <a:pPr algn="ctr" eaLnBrk="0">
                <a:spcBef>
                  <a:spcPct val="20000"/>
                </a:spcBef>
                <a:spcAft>
                  <a:spcPct val="10000"/>
                </a:spcAft>
              </a:pPr>
              <a:r>
                <a:rPr kumimoji="1" lang="en-US">
                  <a:solidFill>
                    <a:srgbClr val="FFFFFF"/>
                  </a:solidFill>
                  <a:latin typeface="Calibri" pitchFamily="34" charset="0"/>
                  <a:sym typeface="Wingdings" pitchFamily="2" charset="2"/>
                </a:rPr>
                <a:t>1.</a:t>
              </a:r>
            </a:p>
            <a:p>
              <a:pPr algn="ctr" eaLnBrk="0">
                <a:spcBef>
                  <a:spcPct val="20000"/>
                </a:spcBef>
                <a:spcAft>
                  <a:spcPct val="10000"/>
                </a:spcAft>
              </a:pPr>
              <a:r>
                <a:rPr kumimoji="1" lang="en-US">
                  <a:solidFill>
                    <a:srgbClr val="FFFFFF"/>
                  </a:solidFill>
                  <a:latin typeface="Calibri" pitchFamily="34" charset="0"/>
                  <a:sym typeface="Wingdings" pitchFamily="2" charset="2"/>
                </a:rPr>
                <a:t>Spring 3.0 MVC Introduction	</a:t>
              </a:r>
            </a:p>
          </p:txBody>
        </p:sp>
      </p:grpSp>
      <p:grpSp>
        <p:nvGrpSpPr>
          <p:cNvPr id="13318" name="Round Single Corner Rectangle 11"/>
          <p:cNvGrpSpPr>
            <a:grpSpLocks/>
          </p:cNvGrpSpPr>
          <p:nvPr/>
        </p:nvGrpSpPr>
        <p:grpSpPr bwMode="auto">
          <a:xfrm>
            <a:off x="2706688" y="2222500"/>
            <a:ext cx="1712912" cy="1511300"/>
            <a:chOff x="409" y="1256"/>
            <a:chExt cx="1344" cy="628"/>
          </a:xfrm>
        </p:grpSpPr>
        <p:pic>
          <p:nvPicPr>
            <p:cNvPr id="13336" name="Picture 10"/>
            <p:cNvPicPr>
              <a:picLocks noChangeAspect="1" noChangeArrowheads="1"/>
            </p:cNvPicPr>
            <p:nvPr/>
          </p:nvPicPr>
          <p:blipFill>
            <a:blip r:embed="rId2"/>
            <a:srcRect/>
            <a:stretch>
              <a:fillRect/>
            </a:stretch>
          </p:blipFill>
          <p:spPr bwMode="auto">
            <a:xfrm>
              <a:off x="409" y="1256"/>
              <a:ext cx="1344" cy="628"/>
            </a:xfrm>
            <a:prstGeom prst="rect">
              <a:avLst/>
            </a:prstGeom>
            <a:noFill/>
            <a:ln w="9525">
              <a:noFill/>
              <a:miter lim="800000"/>
              <a:headEnd/>
              <a:tailEnd/>
            </a:ln>
          </p:spPr>
        </p:pic>
        <p:sp>
          <p:nvSpPr>
            <p:cNvPr id="13337" name="Text Box 11"/>
            <p:cNvSpPr txBox="1">
              <a:spLocks noChangeArrowheads="1"/>
            </p:cNvSpPr>
            <p:nvPr/>
          </p:nvSpPr>
          <p:spPr bwMode="auto">
            <a:xfrm>
              <a:off x="409" y="1256"/>
              <a:ext cx="1344" cy="628"/>
            </a:xfrm>
            <a:prstGeom prst="rect">
              <a:avLst/>
            </a:prstGeom>
            <a:noFill/>
            <a:ln w="9525">
              <a:noFill/>
              <a:miter lim="800000"/>
              <a:headEnd/>
              <a:tailEnd/>
            </a:ln>
          </p:spPr>
          <p:txBody>
            <a:bodyPr anchor="ctr"/>
            <a:lstStyle/>
            <a:p>
              <a:pPr algn="ctr" eaLnBrk="0">
                <a:spcBef>
                  <a:spcPct val="20000"/>
                </a:spcBef>
                <a:spcAft>
                  <a:spcPct val="10000"/>
                </a:spcAft>
              </a:pPr>
              <a:r>
                <a:rPr kumimoji="1" lang="en-US">
                  <a:solidFill>
                    <a:srgbClr val="FFFFFF"/>
                  </a:solidFill>
                  <a:latin typeface="Calibri" pitchFamily="34" charset="0"/>
                  <a:sym typeface="Wingdings" pitchFamily="2" charset="2"/>
                </a:rPr>
                <a:t>2.</a:t>
              </a:r>
            </a:p>
            <a:p>
              <a:pPr algn="ctr" eaLnBrk="0">
                <a:spcBef>
                  <a:spcPct val="20000"/>
                </a:spcBef>
                <a:spcAft>
                  <a:spcPct val="10000"/>
                </a:spcAft>
              </a:pPr>
              <a:r>
                <a:rPr kumimoji="1" lang="en-US">
                  <a:solidFill>
                    <a:srgbClr val="FFFFFF"/>
                  </a:solidFill>
                  <a:latin typeface="Calibri" pitchFamily="34" charset="0"/>
                  <a:sym typeface="Wingdings" pitchFamily="2" charset="2"/>
                </a:rPr>
                <a:t>Controller</a:t>
              </a:r>
            </a:p>
            <a:p>
              <a:pPr algn="ctr" eaLnBrk="0">
                <a:spcBef>
                  <a:spcPct val="20000"/>
                </a:spcBef>
                <a:spcAft>
                  <a:spcPct val="10000"/>
                </a:spcAft>
              </a:pPr>
              <a:endParaRPr kumimoji="1" lang="en-US">
                <a:solidFill>
                  <a:srgbClr val="FFFFFF"/>
                </a:solidFill>
                <a:latin typeface="Calibri" pitchFamily="34" charset="0"/>
                <a:sym typeface="Wingdings" pitchFamily="2" charset="2"/>
              </a:endParaRPr>
            </a:p>
          </p:txBody>
        </p:sp>
      </p:grpSp>
      <p:grpSp>
        <p:nvGrpSpPr>
          <p:cNvPr id="13319" name="Round Single Corner Rectangle 11"/>
          <p:cNvGrpSpPr>
            <a:grpSpLocks/>
          </p:cNvGrpSpPr>
          <p:nvPr/>
        </p:nvGrpSpPr>
        <p:grpSpPr bwMode="auto">
          <a:xfrm>
            <a:off x="4800600" y="2222500"/>
            <a:ext cx="1752600" cy="1511300"/>
            <a:chOff x="409" y="1256"/>
            <a:chExt cx="1344" cy="628"/>
          </a:xfrm>
        </p:grpSpPr>
        <p:pic>
          <p:nvPicPr>
            <p:cNvPr id="13334" name="Picture 13"/>
            <p:cNvPicPr>
              <a:picLocks noChangeAspect="1" noChangeArrowheads="1"/>
            </p:cNvPicPr>
            <p:nvPr/>
          </p:nvPicPr>
          <p:blipFill>
            <a:blip r:embed="rId2"/>
            <a:srcRect/>
            <a:stretch>
              <a:fillRect/>
            </a:stretch>
          </p:blipFill>
          <p:spPr bwMode="auto">
            <a:xfrm>
              <a:off x="409" y="1256"/>
              <a:ext cx="1344" cy="628"/>
            </a:xfrm>
            <a:prstGeom prst="rect">
              <a:avLst/>
            </a:prstGeom>
            <a:noFill/>
            <a:ln w="9525">
              <a:noFill/>
              <a:miter lim="800000"/>
              <a:headEnd/>
              <a:tailEnd/>
            </a:ln>
          </p:spPr>
        </p:pic>
        <p:sp>
          <p:nvSpPr>
            <p:cNvPr id="13335" name="Text Box 14"/>
            <p:cNvSpPr txBox="1">
              <a:spLocks noChangeArrowheads="1"/>
            </p:cNvSpPr>
            <p:nvPr/>
          </p:nvSpPr>
          <p:spPr bwMode="auto">
            <a:xfrm>
              <a:off x="409" y="1256"/>
              <a:ext cx="1344" cy="628"/>
            </a:xfrm>
            <a:prstGeom prst="rect">
              <a:avLst/>
            </a:prstGeom>
            <a:noFill/>
            <a:ln w="9525">
              <a:noFill/>
              <a:miter lim="800000"/>
              <a:headEnd/>
              <a:tailEnd/>
            </a:ln>
          </p:spPr>
          <p:txBody>
            <a:bodyPr anchor="ctr"/>
            <a:lstStyle/>
            <a:p>
              <a:pPr algn="ctr" eaLnBrk="0">
                <a:spcBef>
                  <a:spcPct val="20000"/>
                </a:spcBef>
                <a:spcAft>
                  <a:spcPct val="10000"/>
                </a:spcAft>
              </a:pPr>
              <a:r>
                <a:rPr kumimoji="1" lang="en-US" sz="1600">
                  <a:solidFill>
                    <a:srgbClr val="FFFFFF"/>
                  </a:solidFill>
                  <a:latin typeface="Calibri" pitchFamily="34" charset="0"/>
                  <a:sym typeface="Wingdings" pitchFamily="2" charset="2"/>
                </a:rPr>
                <a:t>3.</a:t>
              </a:r>
            </a:p>
            <a:p>
              <a:pPr algn="ctr" eaLnBrk="0">
                <a:spcBef>
                  <a:spcPct val="20000"/>
                </a:spcBef>
                <a:spcAft>
                  <a:spcPct val="10000"/>
                </a:spcAft>
              </a:pPr>
              <a:r>
                <a:rPr kumimoji="1" lang="en-US">
                  <a:solidFill>
                    <a:srgbClr val="FFFFFF"/>
                  </a:solidFill>
                  <a:latin typeface="Calibri" pitchFamily="34" charset="0"/>
                  <a:sym typeface="Wingdings" pitchFamily="2" charset="2"/>
                </a:rPr>
                <a:t>Handler Mapping and Interceptor	</a:t>
              </a:r>
            </a:p>
          </p:txBody>
        </p:sp>
      </p:grpSp>
      <p:grpSp>
        <p:nvGrpSpPr>
          <p:cNvPr id="13320" name="Round Single Corner Rectangle 11"/>
          <p:cNvGrpSpPr>
            <a:grpSpLocks/>
          </p:cNvGrpSpPr>
          <p:nvPr/>
        </p:nvGrpSpPr>
        <p:grpSpPr bwMode="auto">
          <a:xfrm>
            <a:off x="6894513" y="2222500"/>
            <a:ext cx="1716087" cy="1511300"/>
            <a:chOff x="409" y="1256"/>
            <a:chExt cx="1344" cy="628"/>
          </a:xfrm>
        </p:grpSpPr>
        <p:pic>
          <p:nvPicPr>
            <p:cNvPr id="13332" name="Picture 16"/>
            <p:cNvPicPr>
              <a:picLocks noChangeAspect="1" noChangeArrowheads="1"/>
            </p:cNvPicPr>
            <p:nvPr/>
          </p:nvPicPr>
          <p:blipFill>
            <a:blip r:embed="rId2"/>
            <a:srcRect/>
            <a:stretch>
              <a:fillRect/>
            </a:stretch>
          </p:blipFill>
          <p:spPr bwMode="auto">
            <a:xfrm>
              <a:off x="409" y="1256"/>
              <a:ext cx="1344" cy="628"/>
            </a:xfrm>
            <a:prstGeom prst="rect">
              <a:avLst/>
            </a:prstGeom>
            <a:noFill/>
            <a:ln w="9525">
              <a:noFill/>
              <a:miter lim="800000"/>
              <a:headEnd/>
              <a:tailEnd/>
            </a:ln>
          </p:spPr>
        </p:pic>
        <p:sp>
          <p:nvSpPr>
            <p:cNvPr id="13333" name="Text Box 17"/>
            <p:cNvSpPr txBox="1">
              <a:spLocks noChangeArrowheads="1"/>
            </p:cNvSpPr>
            <p:nvPr/>
          </p:nvSpPr>
          <p:spPr bwMode="auto">
            <a:xfrm>
              <a:off x="409" y="1256"/>
              <a:ext cx="1344" cy="628"/>
            </a:xfrm>
            <a:prstGeom prst="rect">
              <a:avLst/>
            </a:prstGeom>
            <a:noFill/>
            <a:ln w="9525">
              <a:noFill/>
              <a:miter lim="800000"/>
              <a:headEnd/>
              <a:tailEnd/>
            </a:ln>
          </p:spPr>
          <p:txBody>
            <a:bodyPr anchor="ctr"/>
            <a:lstStyle/>
            <a:p>
              <a:pPr algn="ctr" eaLnBrk="0">
                <a:spcBef>
                  <a:spcPct val="20000"/>
                </a:spcBef>
                <a:spcAft>
                  <a:spcPct val="10000"/>
                </a:spcAft>
              </a:pPr>
              <a:r>
                <a:rPr kumimoji="1" lang="en-US">
                  <a:solidFill>
                    <a:srgbClr val="FFFFFF"/>
                  </a:solidFill>
                  <a:latin typeface="Calibri" pitchFamily="34" charset="0"/>
                  <a:sym typeface="Wingdings" pitchFamily="2" charset="2"/>
                </a:rPr>
                <a:t>4.</a:t>
              </a:r>
            </a:p>
            <a:p>
              <a:pPr algn="ctr" eaLnBrk="0">
                <a:spcBef>
                  <a:spcPct val="20000"/>
                </a:spcBef>
                <a:spcAft>
                  <a:spcPct val="10000"/>
                </a:spcAft>
              </a:pPr>
              <a:r>
                <a:rPr kumimoji="1" lang="en-US">
                  <a:solidFill>
                    <a:srgbClr val="FFFFFF"/>
                  </a:solidFill>
                  <a:latin typeface="Calibri" pitchFamily="34" charset="0"/>
                  <a:sym typeface="Wingdings" pitchFamily="2" charset="2"/>
                </a:rPr>
                <a:t>View Resolvers</a:t>
              </a:r>
            </a:p>
          </p:txBody>
        </p:sp>
      </p:grpSp>
      <p:grpSp>
        <p:nvGrpSpPr>
          <p:cNvPr id="13321" name="Round Single Corner Rectangle 11"/>
          <p:cNvGrpSpPr>
            <a:grpSpLocks/>
          </p:cNvGrpSpPr>
          <p:nvPr/>
        </p:nvGrpSpPr>
        <p:grpSpPr bwMode="auto">
          <a:xfrm>
            <a:off x="533400" y="4432300"/>
            <a:ext cx="1828800" cy="1511300"/>
            <a:chOff x="409" y="1256"/>
            <a:chExt cx="1344" cy="628"/>
          </a:xfrm>
        </p:grpSpPr>
        <p:pic>
          <p:nvPicPr>
            <p:cNvPr id="13330" name="Picture 19"/>
            <p:cNvPicPr>
              <a:picLocks noChangeAspect="1" noChangeArrowheads="1"/>
            </p:cNvPicPr>
            <p:nvPr/>
          </p:nvPicPr>
          <p:blipFill>
            <a:blip r:embed="rId2"/>
            <a:srcRect/>
            <a:stretch>
              <a:fillRect/>
            </a:stretch>
          </p:blipFill>
          <p:spPr bwMode="auto">
            <a:xfrm>
              <a:off x="409" y="1256"/>
              <a:ext cx="1344" cy="628"/>
            </a:xfrm>
            <a:prstGeom prst="rect">
              <a:avLst/>
            </a:prstGeom>
            <a:noFill/>
            <a:ln w="9525">
              <a:noFill/>
              <a:miter lim="800000"/>
              <a:headEnd/>
              <a:tailEnd/>
            </a:ln>
          </p:spPr>
        </p:pic>
        <p:sp>
          <p:nvSpPr>
            <p:cNvPr id="13331" name="Text Box 20"/>
            <p:cNvSpPr txBox="1">
              <a:spLocks noChangeArrowheads="1"/>
            </p:cNvSpPr>
            <p:nvPr/>
          </p:nvSpPr>
          <p:spPr bwMode="auto">
            <a:xfrm>
              <a:off x="409" y="1256"/>
              <a:ext cx="1344" cy="628"/>
            </a:xfrm>
            <a:prstGeom prst="rect">
              <a:avLst/>
            </a:prstGeom>
            <a:noFill/>
            <a:ln w="9525">
              <a:noFill/>
              <a:miter lim="800000"/>
              <a:headEnd/>
              <a:tailEnd/>
            </a:ln>
          </p:spPr>
          <p:txBody>
            <a:bodyPr anchor="ctr"/>
            <a:lstStyle/>
            <a:p>
              <a:pPr algn="ctr" eaLnBrk="0">
                <a:spcBef>
                  <a:spcPct val="20000"/>
                </a:spcBef>
                <a:spcAft>
                  <a:spcPct val="10000"/>
                </a:spcAft>
              </a:pPr>
              <a:r>
                <a:rPr kumimoji="1" lang="en-US">
                  <a:solidFill>
                    <a:srgbClr val="FFFFFF"/>
                  </a:solidFill>
                  <a:latin typeface="Calibri" pitchFamily="34" charset="0"/>
                  <a:sym typeface="Wingdings" pitchFamily="2" charset="2"/>
                </a:rPr>
                <a:t>5.</a:t>
              </a:r>
            </a:p>
            <a:p>
              <a:pPr algn="ctr" eaLnBrk="0">
                <a:spcBef>
                  <a:spcPct val="20000"/>
                </a:spcBef>
                <a:spcAft>
                  <a:spcPct val="10000"/>
                </a:spcAft>
              </a:pPr>
              <a:r>
                <a:rPr kumimoji="1" lang="en-US">
                  <a:solidFill>
                    <a:srgbClr val="FFFFFF"/>
                  </a:solidFill>
                  <a:latin typeface="Calibri" pitchFamily="34" charset="0"/>
                  <a:sym typeface="Wingdings" pitchFamily="2" charset="2"/>
                </a:rPr>
                <a:t>Tags</a:t>
              </a:r>
            </a:p>
          </p:txBody>
        </p:sp>
      </p:grpSp>
      <p:grpSp>
        <p:nvGrpSpPr>
          <p:cNvPr id="13322" name="Round Single Corner Rectangle 11"/>
          <p:cNvGrpSpPr>
            <a:grpSpLocks/>
          </p:cNvGrpSpPr>
          <p:nvPr/>
        </p:nvGrpSpPr>
        <p:grpSpPr bwMode="auto">
          <a:xfrm>
            <a:off x="2706688" y="4432300"/>
            <a:ext cx="1712912" cy="1511300"/>
            <a:chOff x="409" y="1256"/>
            <a:chExt cx="1344" cy="628"/>
          </a:xfrm>
        </p:grpSpPr>
        <p:pic>
          <p:nvPicPr>
            <p:cNvPr id="13328" name="Picture 22"/>
            <p:cNvPicPr>
              <a:picLocks noChangeAspect="1" noChangeArrowheads="1"/>
            </p:cNvPicPr>
            <p:nvPr/>
          </p:nvPicPr>
          <p:blipFill>
            <a:blip r:embed="rId2"/>
            <a:srcRect/>
            <a:stretch>
              <a:fillRect/>
            </a:stretch>
          </p:blipFill>
          <p:spPr bwMode="auto">
            <a:xfrm>
              <a:off x="409" y="1256"/>
              <a:ext cx="1344" cy="628"/>
            </a:xfrm>
            <a:prstGeom prst="rect">
              <a:avLst/>
            </a:prstGeom>
            <a:noFill/>
            <a:ln w="9525">
              <a:noFill/>
              <a:miter lim="800000"/>
              <a:headEnd/>
              <a:tailEnd/>
            </a:ln>
          </p:spPr>
        </p:pic>
        <p:sp>
          <p:nvSpPr>
            <p:cNvPr id="13329" name="Text Box 23"/>
            <p:cNvSpPr txBox="1">
              <a:spLocks noChangeArrowheads="1"/>
            </p:cNvSpPr>
            <p:nvPr/>
          </p:nvSpPr>
          <p:spPr bwMode="auto">
            <a:xfrm>
              <a:off x="409" y="1256"/>
              <a:ext cx="1344" cy="628"/>
            </a:xfrm>
            <a:prstGeom prst="rect">
              <a:avLst/>
            </a:prstGeom>
            <a:noFill/>
            <a:ln w="9525">
              <a:noFill/>
              <a:miter lim="800000"/>
              <a:headEnd/>
              <a:tailEnd/>
            </a:ln>
          </p:spPr>
          <p:txBody>
            <a:bodyPr anchor="ctr"/>
            <a:lstStyle/>
            <a:p>
              <a:pPr algn="ctr" eaLnBrk="0">
                <a:spcBef>
                  <a:spcPct val="20000"/>
                </a:spcBef>
                <a:spcAft>
                  <a:spcPct val="10000"/>
                </a:spcAft>
              </a:pPr>
              <a:r>
                <a:rPr kumimoji="1" lang="en-US">
                  <a:solidFill>
                    <a:srgbClr val="FFFFFF"/>
                  </a:solidFill>
                  <a:latin typeface="Calibri" pitchFamily="34" charset="0"/>
                  <a:sym typeface="Wingdings" pitchFamily="2" charset="2"/>
                </a:rPr>
                <a:t>6.</a:t>
              </a:r>
            </a:p>
            <a:p>
              <a:pPr algn="ctr" eaLnBrk="0">
                <a:spcBef>
                  <a:spcPct val="20000"/>
                </a:spcBef>
                <a:spcAft>
                  <a:spcPct val="10000"/>
                </a:spcAft>
              </a:pPr>
              <a:r>
                <a:rPr kumimoji="1" lang="en-US">
                  <a:solidFill>
                    <a:srgbClr val="FFFFFF"/>
                  </a:solidFill>
                  <a:latin typeface="Calibri" pitchFamily="34" charset="0"/>
                  <a:sym typeface="Wingdings" pitchFamily="2" charset="2"/>
                </a:rPr>
                <a:t>Validation And Exception Handling</a:t>
              </a:r>
            </a:p>
          </p:txBody>
        </p:sp>
      </p:grpSp>
      <p:cxnSp>
        <p:nvCxnSpPr>
          <p:cNvPr id="13323" name="AutoShape 30"/>
          <p:cNvCxnSpPr>
            <a:cxnSpLocks noChangeShapeType="1"/>
            <a:stCxn id="13339" idx="3"/>
            <a:endCxn id="13337" idx="1"/>
          </p:cNvCxnSpPr>
          <p:nvPr/>
        </p:nvCxnSpPr>
        <p:spPr bwMode="auto">
          <a:xfrm>
            <a:off x="2362200" y="2978150"/>
            <a:ext cx="344488" cy="0"/>
          </a:xfrm>
          <a:prstGeom prst="straightConnector1">
            <a:avLst/>
          </a:prstGeom>
          <a:noFill/>
          <a:ln w="9525">
            <a:solidFill>
              <a:schemeClr val="tx1"/>
            </a:solidFill>
            <a:round/>
            <a:headEnd/>
            <a:tailEnd type="triangle" w="med" len="med"/>
          </a:ln>
        </p:spPr>
      </p:cxnSp>
      <p:cxnSp>
        <p:nvCxnSpPr>
          <p:cNvPr id="13324" name="AutoShape 31"/>
          <p:cNvCxnSpPr>
            <a:cxnSpLocks noChangeShapeType="1"/>
            <a:stCxn id="13337" idx="3"/>
            <a:endCxn id="13335" idx="1"/>
          </p:cNvCxnSpPr>
          <p:nvPr/>
        </p:nvCxnSpPr>
        <p:spPr bwMode="auto">
          <a:xfrm>
            <a:off x="4419600" y="2978150"/>
            <a:ext cx="381000" cy="0"/>
          </a:xfrm>
          <a:prstGeom prst="straightConnector1">
            <a:avLst/>
          </a:prstGeom>
          <a:noFill/>
          <a:ln w="9525">
            <a:solidFill>
              <a:schemeClr val="tx1"/>
            </a:solidFill>
            <a:round/>
            <a:headEnd/>
            <a:tailEnd type="triangle" w="med" len="med"/>
          </a:ln>
        </p:spPr>
      </p:cxnSp>
      <p:cxnSp>
        <p:nvCxnSpPr>
          <p:cNvPr id="13325" name="AutoShape 32"/>
          <p:cNvCxnSpPr>
            <a:cxnSpLocks noChangeShapeType="1"/>
            <a:stCxn id="13335" idx="3"/>
            <a:endCxn id="13333" idx="1"/>
          </p:cNvCxnSpPr>
          <p:nvPr/>
        </p:nvCxnSpPr>
        <p:spPr bwMode="auto">
          <a:xfrm>
            <a:off x="6553200" y="2978150"/>
            <a:ext cx="341313" cy="0"/>
          </a:xfrm>
          <a:prstGeom prst="straightConnector1">
            <a:avLst/>
          </a:prstGeom>
          <a:noFill/>
          <a:ln w="9525">
            <a:solidFill>
              <a:schemeClr val="tx1"/>
            </a:solidFill>
            <a:round/>
            <a:headEnd/>
            <a:tailEnd type="triangle" w="med" len="med"/>
          </a:ln>
        </p:spPr>
      </p:cxnSp>
      <p:cxnSp>
        <p:nvCxnSpPr>
          <p:cNvPr id="13326" name="AutoShape 33"/>
          <p:cNvCxnSpPr>
            <a:cxnSpLocks noChangeShapeType="1"/>
            <a:stCxn id="13333" idx="2"/>
            <a:endCxn id="13331" idx="0"/>
          </p:cNvCxnSpPr>
          <p:nvPr/>
        </p:nvCxnSpPr>
        <p:spPr bwMode="auto">
          <a:xfrm rot="5400000">
            <a:off x="4251325" y="930275"/>
            <a:ext cx="698500" cy="6305550"/>
          </a:xfrm>
          <a:prstGeom prst="bentConnector3">
            <a:avLst>
              <a:gd name="adj1" fmla="val 50000"/>
            </a:avLst>
          </a:prstGeom>
          <a:noFill/>
          <a:ln w="9525">
            <a:solidFill>
              <a:schemeClr val="tx1"/>
            </a:solidFill>
            <a:miter lim="800000"/>
            <a:headEnd/>
            <a:tailEnd type="triangle" w="med" len="med"/>
          </a:ln>
        </p:spPr>
      </p:cxnSp>
      <p:cxnSp>
        <p:nvCxnSpPr>
          <p:cNvPr id="13327" name="AutoShape 34"/>
          <p:cNvCxnSpPr>
            <a:cxnSpLocks noChangeShapeType="1"/>
            <a:stCxn id="13331" idx="3"/>
            <a:endCxn id="13329" idx="1"/>
          </p:cNvCxnSpPr>
          <p:nvPr/>
        </p:nvCxnSpPr>
        <p:spPr bwMode="auto">
          <a:xfrm>
            <a:off x="2362200" y="5187950"/>
            <a:ext cx="344488" cy="0"/>
          </a:xfrm>
          <a:prstGeom prst="straightConnector1">
            <a:avLst/>
          </a:prstGeom>
          <a:noFill/>
          <a:ln w="9525">
            <a:solidFill>
              <a:schemeClr val="tx1"/>
            </a:solidFill>
            <a:round/>
            <a:headEnd/>
            <a:tailEnd type="triangle" w="med" len="me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z="4400" smtClean="0">
                <a:solidFill>
                  <a:srgbClr val="FFFFFF"/>
                </a:solidFill>
              </a:rPr>
              <a:t>Spring 3 MVC: Summary</a:t>
            </a:r>
          </a:p>
        </p:txBody>
      </p:sp>
      <p:sp>
        <p:nvSpPr>
          <p:cNvPr id="14339" name="Rectangle 3"/>
          <p:cNvSpPr>
            <a:spLocks noGrp="1" noChangeArrowheads="1"/>
          </p:cNvSpPr>
          <p:nvPr>
            <p:ph idx="1"/>
          </p:nvPr>
        </p:nvSpPr>
        <p:spPr/>
        <p:txBody>
          <a:bodyPr/>
          <a:lstStyle/>
          <a:p>
            <a:pPr eaLnBrk="1" hangingPunct="1"/>
            <a:r>
              <a:rPr sz="2000" smtClean="0"/>
              <a:t>The Spring Web MVC Framework is a robust, flexible, and well designed framework for rapidly developing web applications using the MVC design pattern.</a:t>
            </a:r>
          </a:p>
          <a:p>
            <a:pPr eaLnBrk="1" hangingPunct="1"/>
            <a:endParaRPr sz="2000" smtClean="0"/>
          </a:p>
          <a:p>
            <a:pPr eaLnBrk="1" hangingPunct="1"/>
            <a:r>
              <a:rPr sz="2000" smtClean="0"/>
              <a:t>The benefits achieved from using this Spring module are similar  to those you get from the rest of the Spring Framework like easier testing, bind directly to business objects, Clear separation of roles, adaptable controllers, simple but powerful tag Library, view technologies and web frameworks, and Lighter weight environment.</a:t>
            </a:r>
          </a:p>
        </p:txBody>
      </p:sp>
      <p:sp>
        <p:nvSpPr>
          <p:cNvPr id="14340" name="Slide Number Placeholder 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7E83B4E2-BF07-495C-8CD0-EF20865CF3EA}" type="slidenum">
              <a:rPr lang="en-US" smtClean="0">
                <a:latin typeface="Arial" charset="0"/>
              </a:rPr>
              <a:pPr/>
              <a:t>6</a:t>
            </a:fld>
            <a:endParaRPr lang="en-US" smtClean="0">
              <a:latin typeface="Arial"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807" name="Group 303"/>
          <p:cNvGraphicFramePr>
            <a:graphicFrameLocks noGrp="1"/>
          </p:cNvGraphicFramePr>
          <p:nvPr>
            <p:ph type="tbl" idx="1"/>
          </p:nvPr>
        </p:nvGraphicFramePr>
        <p:xfrm>
          <a:off x="457200" y="1447800"/>
          <a:ext cx="8229600" cy="2400300"/>
        </p:xfrm>
        <a:graphic>
          <a:graphicData uri="http://schemas.openxmlformats.org/drawingml/2006/table">
            <a:tbl>
              <a:tblPr/>
              <a:tblGrid>
                <a:gridCol w="1647202"/>
                <a:gridCol w="3840801"/>
                <a:gridCol w="2741597"/>
              </a:tblGrid>
              <a:tr h="7334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ambria" pitchFamily="18" charset="0"/>
                        </a:rPr>
                        <a:t>Resource Type</a:t>
                      </a:r>
                    </a:p>
                  </a:txBody>
                  <a:tcPr marL="92295" marR="92295"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0">
                      <a:gsLst>
                        <a:gs pos="0">
                          <a:schemeClr val="accent1">
                            <a:gamma/>
                            <a:shade val="46275"/>
                            <a:invGamma/>
                          </a:schemeClr>
                        </a:gs>
                        <a:gs pos="50000">
                          <a:schemeClr val="accent1"/>
                        </a:gs>
                        <a:gs pos="100000">
                          <a:schemeClr val="accent1">
                            <a:gamma/>
                            <a:shade val="46275"/>
                            <a:invGamma/>
                          </a:schemeClr>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bg1"/>
                          </a:solidFill>
                          <a:effectLst/>
                          <a:latin typeface="Cambria" pitchFamily="18" charset="0"/>
                        </a:rPr>
                        <a:t>Description</a:t>
                      </a:r>
                    </a:p>
                  </a:txBody>
                  <a:tcPr marL="92295" marR="9229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0">
                      <a:gsLst>
                        <a:gs pos="0">
                          <a:schemeClr val="accent1">
                            <a:gamma/>
                            <a:shade val="46275"/>
                            <a:invGamma/>
                          </a:schemeClr>
                        </a:gs>
                        <a:gs pos="50000">
                          <a:schemeClr val="accent1"/>
                        </a:gs>
                        <a:gs pos="100000">
                          <a:schemeClr val="accent1">
                            <a:gamma/>
                            <a:shade val="46275"/>
                            <a:invGamma/>
                          </a:schemeClr>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bg1"/>
                          </a:solidFill>
                          <a:effectLst/>
                          <a:latin typeface="Cambria" pitchFamily="18" charset="0"/>
                        </a:rPr>
                        <a:t>Reference Topic or Module</a:t>
                      </a:r>
                    </a:p>
                  </a:txBody>
                  <a:tcPr marL="92295" marR="92295"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0">
                      <a:gsLst>
                        <a:gs pos="0">
                          <a:schemeClr val="accent1">
                            <a:gamma/>
                            <a:shade val="46275"/>
                            <a:invGamma/>
                          </a:schemeClr>
                        </a:gs>
                        <a:gs pos="50000">
                          <a:schemeClr val="accent1"/>
                        </a:gs>
                        <a:gs pos="100000">
                          <a:schemeClr val="accent1">
                            <a:gamma/>
                            <a:shade val="46275"/>
                            <a:invGamma/>
                          </a:schemeClr>
                        </a:gs>
                      </a:gsLst>
                      <a:lin ang="5400000" scaled="1"/>
                    </a:gradFill>
                  </a:tcPr>
                </a:tc>
              </a:tr>
              <a:tr h="555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ambria" pitchFamily="18" charset="0"/>
                        </a:rPr>
                        <a:t>Book</a:t>
                      </a:r>
                    </a:p>
                  </a:txBody>
                  <a:tcPr marL="92295" marR="92295"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ambria" pitchFamily="18" charset="0"/>
                        </a:rPr>
                        <a:t>Spring In Action</a:t>
                      </a:r>
                    </a:p>
                  </a:txBody>
                  <a:tcPr marL="92295" marR="922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ambria" pitchFamily="18" charset="0"/>
                        </a:rPr>
                        <a:t>All chapters</a:t>
                      </a:r>
                    </a:p>
                  </a:txBody>
                  <a:tcPr marL="92295" marR="92295"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r>
              <a:tr h="555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ambria" pitchFamily="18" charset="0"/>
                        </a:rPr>
                        <a:t>PDF</a:t>
                      </a:r>
                    </a:p>
                  </a:txBody>
                  <a:tcPr marL="92295" marR="92295"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ambria" pitchFamily="18" charset="0"/>
                        </a:rPr>
                        <a:t>Spring 3.0 Reference document</a:t>
                      </a:r>
                    </a:p>
                  </a:txBody>
                  <a:tcPr marL="92295" marR="922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ambria" pitchFamily="18" charset="0"/>
                        </a:rPr>
                        <a:t>All topics</a:t>
                      </a:r>
                    </a:p>
                  </a:txBody>
                  <a:tcPr marL="92295" marR="92295"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r>
              <a:tr h="555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ambria" pitchFamily="18" charset="0"/>
                        </a:rPr>
                        <a:t>URL</a:t>
                      </a:r>
                    </a:p>
                  </a:txBody>
                  <a:tcPr marL="92295" marR="92295"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ambria" pitchFamily="18" charset="0"/>
                        </a:rPr>
                        <a:t>http://forum.springsource.org/</a:t>
                      </a:r>
                    </a:p>
                  </a:txBody>
                  <a:tcPr marL="92295" marR="922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ambria" pitchFamily="18" charset="0"/>
                      </a:endParaRPr>
                    </a:p>
                  </a:txBody>
                  <a:tcPr marL="92295" marR="92295"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r>
            </a:tbl>
          </a:graphicData>
        </a:graphic>
      </p:graphicFrame>
      <p:sp>
        <p:nvSpPr>
          <p:cNvPr id="15384" name="Slide Number Placeholder 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4F2351C9-1CE2-4E9A-9564-2CB983255532}" type="slidenum">
              <a:rPr lang="en-US" smtClean="0">
                <a:latin typeface="Arial" charset="0"/>
              </a:rPr>
              <a:pPr/>
              <a:t>7</a:t>
            </a:fld>
            <a:endParaRPr lang="en-US" smtClean="0">
              <a:latin typeface="Arial" charset="0"/>
            </a:endParaRPr>
          </a:p>
        </p:txBody>
      </p:sp>
      <p:sp>
        <p:nvSpPr>
          <p:cNvPr id="15385" name="Title 2"/>
          <p:cNvSpPr>
            <a:spLocks noGrp="1"/>
          </p:cNvSpPr>
          <p:nvPr>
            <p:ph type="title"/>
          </p:nvPr>
        </p:nvSpPr>
        <p:spPr bwMode="auto">
          <a:xfrm>
            <a:off x="1600200" y="0"/>
            <a:ext cx="7543800" cy="1143000"/>
          </a:xfrm>
        </p:spPr>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Spring 3 MVC: Next Step</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p:txBody>
          <a:bodyPr/>
          <a:lstStyle/>
          <a:p>
            <a:pPr algn="ctr" eaLnBrk="1" hangingPunct="1">
              <a:buFont typeface="Arial" charset="0"/>
              <a:buNone/>
            </a:pPr>
            <a:r>
              <a:rPr sz="3200" smtClean="0"/>
              <a:t>Assessment Follows </a:t>
            </a:r>
          </a:p>
        </p:txBody>
      </p:sp>
      <p:sp>
        <p:nvSpPr>
          <p:cNvPr id="16387" name="Slide Number Placeholder 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9CA0D730-4F70-44C9-A9FB-7F94F20AE2E1}" type="slidenum">
              <a:rPr lang="en-US" smtClean="0">
                <a:latin typeface="Arial" charset="0"/>
              </a:rPr>
              <a:pPr/>
              <a:t>8</a:t>
            </a:fld>
            <a:endParaRPr lang="en-US" smtClean="0">
              <a:latin typeface="Arial" charset="0"/>
            </a:endParaRPr>
          </a:p>
        </p:txBody>
      </p:sp>
      <p:pic>
        <p:nvPicPr>
          <p:cNvPr id="16388" name="Picture 5"/>
          <p:cNvPicPr>
            <a:picLocks noChangeAspect="1" noChangeArrowheads="1"/>
          </p:cNvPicPr>
          <p:nvPr/>
        </p:nvPicPr>
        <p:blipFill>
          <a:blip r:embed="rId2"/>
          <a:srcRect/>
          <a:stretch>
            <a:fillRect/>
          </a:stretch>
        </p:blipFill>
        <p:spPr bwMode="auto">
          <a:xfrm>
            <a:off x="3962400" y="3505200"/>
            <a:ext cx="1023938" cy="102393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04800" y="1981200"/>
            <a:ext cx="8610600" cy="1200150"/>
          </a:xfrm>
          <a:prstGeom prst="rect">
            <a:avLst/>
          </a:prstGeom>
          <a:noFill/>
          <a:ln w="9525">
            <a:noFill/>
            <a:miter lim="800000"/>
            <a:headEnd/>
            <a:tailEnd/>
          </a:ln>
        </p:spPr>
        <p:txBody>
          <a:bodyPr>
            <a:spAutoFit/>
          </a:bodyPr>
          <a:lstStyle/>
          <a:p>
            <a:pPr algn="ctr"/>
            <a:r>
              <a:rPr lang="en-US" sz="3600">
                <a:solidFill>
                  <a:schemeClr val="bg1"/>
                </a:solidFill>
                <a:latin typeface="Verdana" pitchFamily="34" charset="0"/>
              </a:rPr>
              <a:t>You have successfully completed</a:t>
            </a:r>
            <a:br>
              <a:rPr lang="en-US" sz="3600">
                <a:solidFill>
                  <a:schemeClr val="bg1"/>
                </a:solidFill>
                <a:latin typeface="Verdana" pitchFamily="34" charset="0"/>
              </a:rPr>
            </a:br>
            <a:r>
              <a:rPr lang="en-US" sz="3600">
                <a:solidFill>
                  <a:schemeClr val="bg1"/>
                </a:solidFill>
                <a:latin typeface="Verdana" pitchFamily="34" charset="0"/>
              </a:rPr>
              <a:t>Spring 3 MVC</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BB19F4E7C7474FB1BA8D1F1322D63D" ma:contentTypeVersion="0" ma:contentTypeDescription="Create a new document." ma:contentTypeScope="" ma:versionID="7ac69171c1f8886e49dfc13201fa298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A397DF06-6B41-4F96-A5F3-2D334DF47ACC}"/>
</file>

<file path=customXml/itemProps2.xml><?xml version="1.0" encoding="utf-8"?>
<ds:datastoreItem xmlns:ds="http://schemas.openxmlformats.org/officeDocument/2006/customXml" ds:itemID="{B35EFEEE-6A49-469B-9891-35ADD3E6CA36}"/>
</file>

<file path=customXml/itemProps3.xml><?xml version="1.0" encoding="utf-8"?>
<ds:datastoreItem xmlns:ds="http://schemas.openxmlformats.org/officeDocument/2006/customXml" ds:itemID="{33B7205C-3F55-422D-9E75-23CD2ADFC642}"/>
</file>

<file path=docProps/app.xml><?xml version="1.0" encoding="utf-8"?>
<Properties xmlns="http://schemas.openxmlformats.org/officeDocument/2006/extended-properties" xmlns:vt="http://schemas.openxmlformats.org/officeDocument/2006/docPropsVTypes">
  <Template>Content_Development_RLO_Template</Template>
  <TotalTime>600</TotalTime>
  <Words>450</Words>
  <Application>Microsoft Office PowerPoint</Application>
  <PresentationFormat>On-screen Show (4:3)</PresentationFormat>
  <Paragraphs>78</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Verdana</vt:lpstr>
      <vt:lpstr>Calibri</vt:lpstr>
      <vt:lpstr>Bodoni MT Condensed</vt:lpstr>
      <vt:lpstr>Tahoma</vt:lpstr>
      <vt:lpstr>Arial Unicode MS</vt:lpstr>
      <vt:lpstr>Cambria</vt:lpstr>
      <vt:lpstr>Wingdings</vt:lpstr>
      <vt:lpstr>Theme_3</vt:lpstr>
      <vt:lpstr>Spring 3 MVC</vt:lpstr>
      <vt:lpstr>Context Setting: Overview</vt:lpstr>
      <vt:lpstr>Module Information</vt:lpstr>
      <vt:lpstr>Spring 3 MVC: Overview</vt:lpstr>
      <vt:lpstr>Course Outline</vt:lpstr>
      <vt:lpstr>Spring 3 MVC: Summary</vt:lpstr>
      <vt:lpstr>Spring 3 MVC: Next Step</vt:lpstr>
      <vt:lpstr>Slide 8</vt:lpstr>
      <vt:lpstr>Slide 9</vt:lpstr>
    </vt:vector>
  </TitlesOfParts>
  <Company>Cognizant Technology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RLO name here</dc:title>
  <dc:creator>127217</dc:creator>
  <cp:lastModifiedBy>306411</cp:lastModifiedBy>
  <cp:revision>63</cp:revision>
  <dcterms:created xsi:type="dcterms:W3CDTF">2006-08-08T12:05:14Z</dcterms:created>
  <dcterms:modified xsi:type="dcterms:W3CDTF">2012-01-17T05:24:34Z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TC011367961033</vt:lpwstr>
  </property>
  <property fmtid="{D5CDD505-2E9C-101B-9397-08002B2CF9AE}" pid="6" name="ContentTypeId">
    <vt:lpwstr>0x010100D8BB19F4E7C7474FB1BA8D1F1322D63D</vt:lpwstr>
  </property>
</Properties>
</file>