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customXml/itemProps4.xml" ContentType="application/vnd.openxmlformats-officedocument.customXmlPropertie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9" r:id="rId5"/>
  </p:sldMasterIdLst>
  <p:notesMasterIdLst>
    <p:notesMasterId r:id="rId47"/>
  </p:notesMasterIdLst>
  <p:sldIdLst>
    <p:sldId id="258" r:id="rId6"/>
    <p:sldId id="267" r:id="rId7"/>
    <p:sldId id="307" r:id="rId8"/>
    <p:sldId id="269" r:id="rId9"/>
    <p:sldId id="270" r:id="rId10"/>
    <p:sldId id="380" r:id="rId11"/>
    <p:sldId id="355" r:id="rId12"/>
    <p:sldId id="356" r:id="rId13"/>
    <p:sldId id="357" r:id="rId14"/>
    <p:sldId id="359" r:id="rId15"/>
    <p:sldId id="308" r:id="rId16"/>
    <p:sldId id="312" r:id="rId17"/>
    <p:sldId id="344" r:id="rId18"/>
    <p:sldId id="361" r:id="rId19"/>
    <p:sldId id="362" r:id="rId20"/>
    <p:sldId id="374" r:id="rId21"/>
    <p:sldId id="364" r:id="rId22"/>
    <p:sldId id="365" r:id="rId23"/>
    <p:sldId id="367" r:id="rId24"/>
    <p:sldId id="368" r:id="rId25"/>
    <p:sldId id="369" r:id="rId26"/>
    <p:sldId id="370" r:id="rId27"/>
    <p:sldId id="371" r:id="rId28"/>
    <p:sldId id="317" r:id="rId29"/>
    <p:sldId id="348" r:id="rId30"/>
    <p:sldId id="349" r:id="rId31"/>
    <p:sldId id="318" r:id="rId32"/>
    <p:sldId id="346" r:id="rId33"/>
    <p:sldId id="319" r:id="rId34"/>
    <p:sldId id="354" r:id="rId35"/>
    <p:sldId id="350" r:id="rId36"/>
    <p:sldId id="351" r:id="rId37"/>
    <p:sldId id="353" r:id="rId38"/>
    <p:sldId id="331" r:id="rId39"/>
    <p:sldId id="375" r:id="rId40"/>
    <p:sldId id="377" r:id="rId41"/>
    <p:sldId id="340" r:id="rId42"/>
    <p:sldId id="376" r:id="rId43"/>
    <p:sldId id="372" r:id="rId44"/>
    <p:sldId id="378" r:id="rId45"/>
    <p:sldId id="379" r:id="rId46"/>
  </p:sldIdLst>
  <p:sldSz cx="9144000" cy="6858000" type="screen4x3"/>
  <p:notesSz cx="7315200" cy="9601200"/>
  <p:defaultTextStyle>
    <a:defPPr>
      <a:defRPr lang="en-US"/>
    </a:defPPr>
    <a:lvl1pPr algn="ctr" rtl="0" fontAlgn="base">
      <a:spcBef>
        <a:spcPct val="0"/>
      </a:spcBef>
      <a:spcAft>
        <a:spcPct val="0"/>
      </a:spcAft>
      <a:defRPr b="1" kern="1200">
        <a:solidFill>
          <a:schemeClr val="tx1"/>
        </a:solidFill>
        <a:latin typeface="Arial" pitchFamily="34" charset="0"/>
        <a:ea typeface="+mn-ea"/>
        <a:cs typeface="+mn-cs"/>
      </a:defRPr>
    </a:lvl1pPr>
    <a:lvl2pPr marL="457200" algn="ctr" rtl="0" fontAlgn="base">
      <a:spcBef>
        <a:spcPct val="0"/>
      </a:spcBef>
      <a:spcAft>
        <a:spcPct val="0"/>
      </a:spcAft>
      <a:defRPr b="1" kern="1200">
        <a:solidFill>
          <a:schemeClr val="tx1"/>
        </a:solidFill>
        <a:latin typeface="Arial" pitchFamily="34" charset="0"/>
        <a:ea typeface="+mn-ea"/>
        <a:cs typeface="+mn-cs"/>
      </a:defRPr>
    </a:lvl2pPr>
    <a:lvl3pPr marL="914400" algn="ctr" rtl="0" fontAlgn="base">
      <a:spcBef>
        <a:spcPct val="0"/>
      </a:spcBef>
      <a:spcAft>
        <a:spcPct val="0"/>
      </a:spcAft>
      <a:defRPr b="1" kern="1200">
        <a:solidFill>
          <a:schemeClr val="tx1"/>
        </a:solidFill>
        <a:latin typeface="Arial" pitchFamily="34" charset="0"/>
        <a:ea typeface="+mn-ea"/>
        <a:cs typeface="+mn-cs"/>
      </a:defRPr>
    </a:lvl3pPr>
    <a:lvl4pPr marL="1371600" algn="ctr" rtl="0" fontAlgn="base">
      <a:spcBef>
        <a:spcPct val="0"/>
      </a:spcBef>
      <a:spcAft>
        <a:spcPct val="0"/>
      </a:spcAft>
      <a:defRPr b="1" kern="1200">
        <a:solidFill>
          <a:schemeClr val="tx1"/>
        </a:solidFill>
        <a:latin typeface="Arial" pitchFamily="34" charset="0"/>
        <a:ea typeface="+mn-ea"/>
        <a:cs typeface="+mn-cs"/>
      </a:defRPr>
    </a:lvl4pPr>
    <a:lvl5pPr marL="1828800" algn="ctr" rtl="0" fontAlgn="base">
      <a:spcBef>
        <a:spcPct val="0"/>
      </a:spcBef>
      <a:spcAft>
        <a:spcPct val="0"/>
      </a:spcAft>
      <a:defRPr b="1" kern="1200">
        <a:solidFill>
          <a:schemeClr val="tx1"/>
        </a:solidFill>
        <a:latin typeface="Arial" pitchFamily="34" charset="0"/>
        <a:ea typeface="+mn-ea"/>
        <a:cs typeface="+mn-cs"/>
      </a:defRPr>
    </a:lvl5pPr>
    <a:lvl6pPr marL="2286000" algn="l" defTabSz="914400" rtl="0" eaLnBrk="1" latinLnBrk="0" hangingPunct="1">
      <a:defRPr b="1" kern="1200">
        <a:solidFill>
          <a:schemeClr val="tx1"/>
        </a:solidFill>
        <a:latin typeface="Arial" pitchFamily="34" charset="0"/>
        <a:ea typeface="+mn-ea"/>
        <a:cs typeface="+mn-cs"/>
      </a:defRPr>
    </a:lvl6pPr>
    <a:lvl7pPr marL="2743200" algn="l" defTabSz="914400" rtl="0" eaLnBrk="1" latinLnBrk="0" hangingPunct="1">
      <a:defRPr b="1" kern="1200">
        <a:solidFill>
          <a:schemeClr val="tx1"/>
        </a:solidFill>
        <a:latin typeface="Arial" pitchFamily="34" charset="0"/>
        <a:ea typeface="+mn-ea"/>
        <a:cs typeface="+mn-cs"/>
      </a:defRPr>
    </a:lvl7pPr>
    <a:lvl8pPr marL="3200400" algn="l" defTabSz="914400" rtl="0" eaLnBrk="1" latinLnBrk="0" hangingPunct="1">
      <a:defRPr b="1" kern="1200">
        <a:solidFill>
          <a:schemeClr val="tx1"/>
        </a:solidFill>
        <a:latin typeface="Arial" pitchFamily="34" charset="0"/>
        <a:ea typeface="+mn-ea"/>
        <a:cs typeface="+mn-cs"/>
      </a:defRPr>
    </a:lvl8pPr>
    <a:lvl9pPr marL="3657600" algn="l" defTabSz="914400" rtl="0" eaLnBrk="1" latinLnBrk="0" hangingPunct="1">
      <a:defRPr b="1" kern="1200">
        <a:solidFill>
          <a:schemeClr val="tx1"/>
        </a:solidFill>
        <a:latin typeface="Arial" pitchFamily="34" charset="0"/>
        <a:ea typeface="+mn-ea"/>
        <a:cs typeface="+mn-cs"/>
      </a:defRPr>
    </a:lvl9pPr>
  </p:defaultTextStyle>
  <p:modifyVerifier cryptProviderType="rsaFull" cryptAlgorithmClass="hash" cryptAlgorithmType="typeAny" cryptAlgorithmSid="4" spinCount="50000" saltData="9KBxWNneuXYoxWyTyE3mBw" hashData="0RNLrz5/1rVRTWGk9Ay7ZB+P8KQ" cryptProvider="" algIdExt="0" algIdExtSource="" cryptProviderTypeExt="0" cryptProviderTypeExtSourc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287094"/>
    <a:srgbClr val="095295"/>
    <a:srgbClr val="D8750D"/>
    <a:srgbClr val="90B5D2"/>
    <a:srgbClr val="209D03"/>
    <a:srgbClr val="3BCB01"/>
    <a:srgbClr val="2D9F01"/>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0809" autoAdjust="0"/>
    <p:restoredTop sz="94660" autoAdjust="0"/>
  </p:normalViewPr>
  <p:slideViewPr>
    <p:cSldViewPr>
      <p:cViewPr varScale="1">
        <p:scale>
          <a:sx n="69" d="100"/>
          <a:sy n="69" d="100"/>
        </p:scale>
        <p:origin x="-1608"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l" defTabSz="966788">
              <a:defRPr sz="1300" b="0">
                <a:latin typeface="Arial" charset="0"/>
              </a:defRPr>
            </a:lvl1pPr>
          </a:lstStyle>
          <a:p>
            <a:pPr>
              <a:defRPr/>
            </a:pPr>
            <a:endParaRPr lang="en-US"/>
          </a:p>
        </p:txBody>
      </p:sp>
      <p:sp>
        <p:nvSpPr>
          <p:cNvPr id="34819"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r" defTabSz="966788">
              <a:defRPr sz="1300" b="0">
                <a:latin typeface="Arial" charset="0"/>
              </a:defRPr>
            </a:lvl1pPr>
          </a:lstStyle>
          <a:p>
            <a:pPr>
              <a:defRPr/>
            </a:pPr>
            <a:endParaRPr lang="en-US"/>
          </a:p>
        </p:txBody>
      </p:sp>
      <p:sp>
        <p:nvSpPr>
          <p:cNvPr id="51204" name="Rectangle 4"/>
          <p:cNvSpPr>
            <a:spLocks noRot="1" noChangeArrowheads="1" noTextEdit="1"/>
          </p:cNvSpPr>
          <p:nvPr>
            <p:ph type="sldImg" idx="2"/>
          </p:nvPr>
        </p:nvSpPr>
        <p:spPr bwMode="auto">
          <a:xfrm>
            <a:off x="1258888" y="720725"/>
            <a:ext cx="4800600" cy="3600450"/>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4822"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l" defTabSz="966788">
              <a:defRPr sz="1300" b="0">
                <a:latin typeface="Arial" charset="0"/>
              </a:defRPr>
            </a:lvl1pPr>
          </a:lstStyle>
          <a:p>
            <a:pPr>
              <a:defRPr/>
            </a:pPr>
            <a:endParaRPr lang="en-US"/>
          </a:p>
        </p:txBody>
      </p:sp>
      <p:sp>
        <p:nvSpPr>
          <p:cNvPr id="34823"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r" defTabSz="966788">
              <a:defRPr sz="1300" b="0">
                <a:latin typeface="Arial" charset="0"/>
              </a:defRPr>
            </a:lvl1pPr>
          </a:lstStyle>
          <a:p>
            <a:pPr>
              <a:defRPr/>
            </a:pPr>
            <a:fld id="{D97BAF97-303F-4DE7-BE13-5A042722F63F}"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smtClean="0">
              <a:latin typeface="Arial" pitchFamily="34" charset="0"/>
            </a:endParaRPr>
          </a:p>
        </p:txBody>
      </p:sp>
      <p:sp>
        <p:nvSpPr>
          <p:cNvPr id="52228" name="Slide Number Placeholder 3"/>
          <p:cNvSpPr>
            <a:spLocks noGrp="1"/>
          </p:cNvSpPr>
          <p:nvPr>
            <p:ph type="sldNum" sz="quarter" idx="5"/>
          </p:nvPr>
        </p:nvSpPr>
        <p:spPr>
          <a:noFill/>
        </p:spPr>
        <p:txBody>
          <a:bodyPr/>
          <a:lstStyle/>
          <a:p>
            <a:fld id="{1AA222B3-8CE4-4554-A8A7-4E0AECF1CE04}" type="slidenum">
              <a:rPr lang="en-US" smtClean="0">
                <a:latin typeface="Arial" pitchFamily="34" charset="0"/>
              </a:rPr>
              <a:pPr/>
              <a:t>1</a:t>
            </a:fld>
            <a:endParaRPr lang="en-US"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endParaRPr lang="en-US" smtClean="0">
              <a:latin typeface="Arial" pitchFamily="34" charset="0"/>
            </a:endParaRPr>
          </a:p>
        </p:txBody>
      </p:sp>
      <p:sp>
        <p:nvSpPr>
          <p:cNvPr id="61444" name="Slide Number Placeholder 3"/>
          <p:cNvSpPr>
            <a:spLocks noGrp="1"/>
          </p:cNvSpPr>
          <p:nvPr>
            <p:ph type="sldNum" sz="quarter" idx="5"/>
          </p:nvPr>
        </p:nvSpPr>
        <p:spPr>
          <a:noFill/>
        </p:spPr>
        <p:txBody>
          <a:bodyPr/>
          <a:lstStyle/>
          <a:p>
            <a:fld id="{1887C247-92F2-4AED-817A-86FC6DBD8097}" type="slidenum">
              <a:rPr lang="en-US" smtClean="0">
                <a:latin typeface="Arial" pitchFamily="34" charset="0"/>
              </a:rPr>
              <a:pPr/>
              <a:t>13</a:t>
            </a:fld>
            <a:endParaRPr lang="en-US"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endParaRPr lang="en-US" smtClean="0">
              <a:latin typeface="Arial" pitchFamily="34" charset="0"/>
            </a:endParaRPr>
          </a:p>
        </p:txBody>
      </p:sp>
      <p:sp>
        <p:nvSpPr>
          <p:cNvPr id="62468" name="Slide Number Placeholder 3"/>
          <p:cNvSpPr>
            <a:spLocks noGrp="1"/>
          </p:cNvSpPr>
          <p:nvPr>
            <p:ph type="sldNum" sz="quarter" idx="5"/>
          </p:nvPr>
        </p:nvSpPr>
        <p:spPr>
          <a:noFill/>
        </p:spPr>
        <p:txBody>
          <a:bodyPr/>
          <a:lstStyle/>
          <a:p>
            <a:fld id="{EE876EC0-FAA5-4E7A-B630-FBA5BBB8D84D}" type="slidenum">
              <a:rPr lang="en-US" smtClean="0">
                <a:latin typeface="Arial" pitchFamily="34" charset="0"/>
              </a:rPr>
              <a:pPr/>
              <a:t>22</a:t>
            </a:fld>
            <a:endParaRPr lang="en-US"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endParaRPr lang="en-US" smtClean="0">
              <a:latin typeface="Arial" pitchFamily="34" charset="0"/>
            </a:endParaRPr>
          </a:p>
        </p:txBody>
      </p:sp>
      <p:sp>
        <p:nvSpPr>
          <p:cNvPr id="63492" name="Slide Number Placeholder 3"/>
          <p:cNvSpPr>
            <a:spLocks noGrp="1"/>
          </p:cNvSpPr>
          <p:nvPr>
            <p:ph type="sldNum" sz="quarter" idx="5"/>
          </p:nvPr>
        </p:nvSpPr>
        <p:spPr>
          <a:noFill/>
        </p:spPr>
        <p:txBody>
          <a:bodyPr/>
          <a:lstStyle/>
          <a:p>
            <a:fld id="{6FECF6D9-72AF-4DFC-91DC-58CCFC35F79D}" type="slidenum">
              <a:rPr lang="en-US" smtClean="0">
                <a:latin typeface="Arial" pitchFamily="34" charset="0"/>
              </a:rPr>
              <a:pPr/>
              <a:t>23</a:t>
            </a:fld>
            <a:endParaRPr lang="en-US"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endParaRPr lang="en-US" smtClean="0">
              <a:latin typeface="Arial" pitchFamily="34" charset="0"/>
            </a:endParaRPr>
          </a:p>
        </p:txBody>
      </p:sp>
      <p:sp>
        <p:nvSpPr>
          <p:cNvPr id="64516" name="Slide Number Placeholder 3"/>
          <p:cNvSpPr>
            <a:spLocks noGrp="1"/>
          </p:cNvSpPr>
          <p:nvPr>
            <p:ph type="sldNum" sz="quarter" idx="5"/>
          </p:nvPr>
        </p:nvSpPr>
        <p:spPr>
          <a:noFill/>
        </p:spPr>
        <p:txBody>
          <a:bodyPr/>
          <a:lstStyle/>
          <a:p>
            <a:fld id="{A4C06B78-F16B-49CF-B7C6-7D08C1BC10AD}" type="slidenum">
              <a:rPr lang="en-US" smtClean="0">
                <a:latin typeface="Arial" pitchFamily="34" charset="0"/>
              </a:rPr>
              <a:pPr/>
              <a:t>24</a:t>
            </a:fld>
            <a:endParaRPr lang="en-US"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endParaRPr lang="en-US" smtClean="0">
              <a:latin typeface="Arial" pitchFamily="34" charset="0"/>
            </a:endParaRPr>
          </a:p>
        </p:txBody>
      </p:sp>
      <p:sp>
        <p:nvSpPr>
          <p:cNvPr id="65540" name="Slide Number Placeholder 3"/>
          <p:cNvSpPr>
            <a:spLocks noGrp="1"/>
          </p:cNvSpPr>
          <p:nvPr>
            <p:ph type="sldNum" sz="quarter" idx="5"/>
          </p:nvPr>
        </p:nvSpPr>
        <p:spPr>
          <a:noFill/>
        </p:spPr>
        <p:txBody>
          <a:bodyPr/>
          <a:lstStyle/>
          <a:p>
            <a:fld id="{C29063DE-D504-4284-BF8F-FA652E7AA46B}" type="slidenum">
              <a:rPr lang="en-US" smtClean="0">
                <a:latin typeface="Arial" pitchFamily="34" charset="0"/>
              </a:rPr>
              <a:pPr/>
              <a:t>25</a:t>
            </a:fld>
            <a:endParaRPr lang="en-US"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endParaRPr lang="en-US" smtClean="0">
              <a:latin typeface="Arial" pitchFamily="34" charset="0"/>
            </a:endParaRPr>
          </a:p>
        </p:txBody>
      </p:sp>
      <p:sp>
        <p:nvSpPr>
          <p:cNvPr id="66564" name="Slide Number Placeholder 3"/>
          <p:cNvSpPr>
            <a:spLocks noGrp="1"/>
          </p:cNvSpPr>
          <p:nvPr>
            <p:ph type="sldNum" sz="quarter" idx="5"/>
          </p:nvPr>
        </p:nvSpPr>
        <p:spPr>
          <a:noFill/>
        </p:spPr>
        <p:txBody>
          <a:bodyPr/>
          <a:lstStyle/>
          <a:p>
            <a:fld id="{390F3883-432F-4FC7-8117-6D0B929BE747}" type="slidenum">
              <a:rPr lang="en-US" smtClean="0">
                <a:latin typeface="Arial" pitchFamily="34" charset="0"/>
              </a:rPr>
              <a:pPr/>
              <a:t>26</a:t>
            </a:fld>
            <a:endParaRPr lang="en-US"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endParaRPr lang="en-US" smtClean="0">
              <a:latin typeface="Arial" pitchFamily="34" charset="0"/>
            </a:endParaRPr>
          </a:p>
        </p:txBody>
      </p:sp>
      <p:sp>
        <p:nvSpPr>
          <p:cNvPr id="67588" name="Slide Number Placeholder 3"/>
          <p:cNvSpPr>
            <a:spLocks noGrp="1"/>
          </p:cNvSpPr>
          <p:nvPr>
            <p:ph type="sldNum" sz="quarter" idx="5"/>
          </p:nvPr>
        </p:nvSpPr>
        <p:spPr>
          <a:noFill/>
        </p:spPr>
        <p:txBody>
          <a:bodyPr/>
          <a:lstStyle/>
          <a:p>
            <a:fld id="{D8FB5FDC-781F-466B-9018-C396C20BF117}" type="slidenum">
              <a:rPr lang="en-US" smtClean="0">
                <a:latin typeface="Arial" pitchFamily="34" charset="0"/>
              </a:rPr>
              <a:pPr/>
              <a:t>27</a:t>
            </a:fld>
            <a:endParaRPr lang="en-US"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endParaRPr lang="en-US" smtClean="0">
              <a:latin typeface="Arial" pitchFamily="34" charset="0"/>
            </a:endParaRPr>
          </a:p>
        </p:txBody>
      </p:sp>
      <p:sp>
        <p:nvSpPr>
          <p:cNvPr id="68612" name="Slide Number Placeholder 3"/>
          <p:cNvSpPr>
            <a:spLocks noGrp="1"/>
          </p:cNvSpPr>
          <p:nvPr>
            <p:ph type="sldNum" sz="quarter" idx="5"/>
          </p:nvPr>
        </p:nvSpPr>
        <p:spPr>
          <a:noFill/>
        </p:spPr>
        <p:txBody>
          <a:bodyPr/>
          <a:lstStyle/>
          <a:p>
            <a:fld id="{0B3CB54B-F09E-4E7A-92AB-C6F24AE10723}" type="slidenum">
              <a:rPr lang="en-US" smtClean="0">
                <a:latin typeface="Arial" pitchFamily="34" charset="0"/>
              </a:rPr>
              <a:pPr/>
              <a:t>28</a:t>
            </a:fld>
            <a:endParaRPr lang="en-US"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endParaRPr lang="en-US" smtClean="0">
              <a:latin typeface="Arial" pitchFamily="34" charset="0"/>
            </a:endParaRPr>
          </a:p>
        </p:txBody>
      </p:sp>
      <p:sp>
        <p:nvSpPr>
          <p:cNvPr id="69636" name="Slide Number Placeholder 3"/>
          <p:cNvSpPr>
            <a:spLocks noGrp="1"/>
          </p:cNvSpPr>
          <p:nvPr>
            <p:ph type="sldNum" sz="quarter" idx="5"/>
          </p:nvPr>
        </p:nvSpPr>
        <p:spPr>
          <a:noFill/>
        </p:spPr>
        <p:txBody>
          <a:bodyPr/>
          <a:lstStyle/>
          <a:p>
            <a:fld id="{ACB38F4E-912F-436D-868B-9D061C4AB993}" type="slidenum">
              <a:rPr lang="en-US" smtClean="0">
                <a:latin typeface="Arial" pitchFamily="34" charset="0"/>
              </a:rPr>
              <a:pPr/>
              <a:t>30</a:t>
            </a:fld>
            <a:endParaRPr lang="en-US"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p:spPr>
        <p:txBody>
          <a:bodyPr/>
          <a:lstStyle/>
          <a:p>
            <a:endParaRPr lang="en-US" smtClean="0">
              <a:latin typeface="Arial" pitchFamily="34" charset="0"/>
            </a:endParaRPr>
          </a:p>
        </p:txBody>
      </p:sp>
      <p:sp>
        <p:nvSpPr>
          <p:cNvPr id="70660" name="Slide Number Placeholder 3"/>
          <p:cNvSpPr>
            <a:spLocks noGrp="1"/>
          </p:cNvSpPr>
          <p:nvPr>
            <p:ph type="sldNum" sz="quarter" idx="5"/>
          </p:nvPr>
        </p:nvSpPr>
        <p:spPr>
          <a:noFill/>
        </p:spPr>
        <p:txBody>
          <a:bodyPr/>
          <a:lstStyle/>
          <a:p>
            <a:fld id="{6DDD53A6-FD4F-4290-B598-9FE9CE882162}" type="slidenum">
              <a:rPr lang="en-US" smtClean="0">
                <a:latin typeface="Arial" pitchFamily="34" charset="0"/>
              </a:rPr>
              <a:pPr/>
              <a:t>31</a:t>
            </a:fld>
            <a:endParaRPr lang="en-US"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smtClean="0">
              <a:latin typeface="Arial" pitchFamily="34" charset="0"/>
            </a:endParaRPr>
          </a:p>
        </p:txBody>
      </p:sp>
      <p:sp>
        <p:nvSpPr>
          <p:cNvPr id="53252" name="Slide Number Placeholder 3"/>
          <p:cNvSpPr>
            <a:spLocks noGrp="1"/>
          </p:cNvSpPr>
          <p:nvPr>
            <p:ph type="sldNum" sz="quarter" idx="5"/>
          </p:nvPr>
        </p:nvSpPr>
        <p:spPr>
          <a:noFill/>
        </p:spPr>
        <p:txBody>
          <a:bodyPr/>
          <a:lstStyle/>
          <a:p>
            <a:fld id="{1DF39E29-91B8-4772-9CB8-85BA82FF2869}" type="slidenum">
              <a:rPr lang="en-US" smtClean="0">
                <a:latin typeface="Arial" pitchFamily="34" charset="0"/>
              </a:rPr>
              <a:pPr/>
              <a:t>4</a:t>
            </a:fld>
            <a:endParaRPr lang="en-US" smtClean="0">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endParaRPr lang="en-US" smtClean="0">
              <a:latin typeface="Arial" pitchFamily="34" charset="0"/>
            </a:endParaRPr>
          </a:p>
        </p:txBody>
      </p:sp>
      <p:sp>
        <p:nvSpPr>
          <p:cNvPr id="71684" name="Slide Number Placeholder 3"/>
          <p:cNvSpPr>
            <a:spLocks noGrp="1"/>
          </p:cNvSpPr>
          <p:nvPr>
            <p:ph type="sldNum" sz="quarter" idx="5"/>
          </p:nvPr>
        </p:nvSpPr>
        <p:spPr>
          <a:noFill/>
        </p:spPr>
        <p:txBody>
          <a:bodyPr/>
          <a:lstStyle/>
          <a:p>
            <a:fld id="{B75D2BE6-BF10-4EC8-902E-E6AE88E3C23D}" type="slidenum">
              <a:rPr lang="en-US" smtClean="0">
                <a:latin typeface="Arial" pitchFamily="34" charset="0"/>
              </a:rPr>
              <a:pPr/>
              <a:t>32</a:t>
            </a:fld>
            <a:endParaRPr lang="en-US" smtClean="0">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smtClean="0">
              <a:latin typeface="Arial" pitchFamily="34" charset="0"/>
            </a:endParaRPr>
          </a:p>
        </p:txBody>
      </p:sp>
      <p:sp>
        <p:nvSpPr>
          <p:cNvPr id="72708" name="Slide Number Placeholder 3"/>
          <p:cNvSpPr>
            <a:spLocks noGrp="1"/>
          </p:cNvSpPr>
          <p:nvPr>
            <p:ph type="sldNum" sz="quarter" idx="5"/>
          </p:nvPr>
        </p:nvSpPr>
        <p:spPr>
          <a:noFill/>
        </p:spPr>
        <p:txBody>
          <a:bodyPr/>
          <a:lstStyle/>
          <a:p>
            <a:fld id="{94D4D1F2-A164-4DDC-BEB3-EF1521769284}" type="slidenum">
              <a:rPr lang="en-US" smtClean="0">
                <a:latin typeface="Arial" pitchFamily="34" charset="0"/>
              </a:rPr>
              <a:pPr/>
              <a:t>33</a:t>
            </a:fld>
            <a:endParaRPr lang="en-US" smtClean="0">
              <a:latin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endParaRPr lang="en-US" smtClean="0">
              <a:latin typeface="Arial" pitchFamily="34" charset="0"/>
            </a:endParaRPr>
          </a:p>
        </p:txBody>
      </p:sp>
      <p:sp>
        <p:nvSpPr>
          <p:cNvPr id="73732" name="Slide Number Placeholder 3"/>
          <p:cNvSpPr>
            <a:spLocks noGrp="1"/>
          </p:cNvSpPr>
          <p:nvPr>
            <p:ph type="sldNum" sz="quarter" idx="5"/>
          </p:nvPr>
        </p:nvSpPr>
        <p:spPr>
          <a:noFill/>
        </p:spPr>
        <p:txBody>
          <a:bodyPr/>
          <a:lstStyle/>
          <a:p>
            <a:fld id="{5D0FEBB1-700B-40AE-A985-F88DFBD731D8}" type="slidenum">
              <a:rPr lang="en-US" smtClean="0">
                <a:latin typeface="Arial" pitchFamily="34" charset="0"/>
              </a:rPr>
              <a:pPr/>
              <a:t>34</a:t>
            </a:fld>
            <a:endParaRPr lang="en-US" smtClean="0">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r>
              <a:rPr lang="en-US" b="1" smtClean="0">
                <a:latin typeface="Arial" pitchFamily="34" charset="0"/>
              </a:rPr>
              <a:t>Correct Answer</a:t>
            </a:r>
            <a:r>
              <a:rPr lang="en-US" smtClean="0">
                <a:latin typeface="Arial" pitchFamily="34" charset="0"/>
              </a:rPr>
              <a:t>:  c) preHandle, postHandle, afterCompletion </a:t>
            </a:r>
          </a:p>
          <a:p>
            <a:endParaRPr lang="en-US" smtClean="0">
              <a:latin typeface="Arial" pitchFamily="34" charset="0"/>
            </a:endParaRPr>
          </a:p>
        </p:txBody>
      </p:sp>
      <p:sp>
        <p:nvSpPr>
          <p:cNvPr id="74756" name="Slide Number Placeholder 3"/>
          <p:cNvSpPr>
            <a:spLocks noGrp="1"/>
          </p:cNvSpPr>
          <p:nvPr>
            <p:ph type="sldNum" sz="quarter" idx="5"/>
          </p:nvPr>
        </p:nvSpPr>
        <p:spPr>
          <a:noFill/>
        </p:spPr>
        <p:txBody>
          <a:bodyPr/>
          <a:lstStyle/>
          <a:p>
            <a:fld id="{BA92B7E9-EABC-419B-B499-08A93B6B4D71}" type="slidenum">
              <a:rPr lang="en-US" smtClean="0">
                <a:latin typeface="Arial" pitchFamily="34" charset="0"/>
              </a:rPr>
              <a:pPr/>
              <a:t>37</a:t>
            </a:fld>
            <a:endParaRPr lang="en-US" smtClean="0">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r>
              <a:rPr lang="en-US" b="1" smtClean="0">
                <a:latin typeface="Arial" pitchFamily="34" charset="0"/>
              </a:rPr>
              <a:t>Correct Answer</a:t>
            </a:r>
            <a:r>
              <a:rPr lang="en-US" smtClean="0">
                <a:latin typeface="Arial" pitchFamily="34" charset="0"/>
              </a:rPr>
              <a:t>: b) order</a:t>
            </a:r>
          </a:p>
        </p:txBody>
      </p:sp>
      <p:sp>
        <p:nvSpPr>
          <p:cNvPr id="75780" name="Slide Number Placeholder 3"/>
          <p:cNvSpPr>
            <a:spLocks noGrp="1"/>
          </p:cNvSpPr>
          <p:nvPr>
            <p:ph type="sldNum" sz="quarter" idx="5"/>
          </p:nvPr>
        </p:nvSpPr>
        <p:spPr>
          <a:noFill/>
        </p:spPr>
        <p:txBody>
          <a:bodyPr/>
          <a:lstStyle/>
          <a:p>
            <a:fld id="{EE186175-D54B-4905-B1E9-FB17E127A185}" type="slidenum">
              <a:rPr lang="en-US" smtClean="0">
                <a:latin typeface="Arial" pitchFamily="34" charset="0"/>
              </a:rPr>
              <a:pPr/>
              <a:t>38</a:t>
            </a:fld>
            <a:endParaRPr lang="en-US" smtClean="0">
              <a:latin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endParaRPr lang="en-US" smtClean="0">
              <a:latin typeface="Arial" pitchFamily="34" charset="0"/>
            </a:endParaRPr>
          </a:p>
        </p:txBody>
      </p:sp>
      <p:sp>
        <p:nvSpPr>
          <p:cNvPr id="76804" name="Slide Number Placeholder 3"/>
          <p:cNvSpPr>
            <a:spLocks noGrp="1"/>
          </p:cNvSpPr>
          <p:nvPr>
            <p:ph type="sldNum" sz="quarter" idx="5"/>
          </p:nvPr>
        </p:nvSpPr>
        <p:spPr>
          <a:noFill/>
        </p:spPr>
        <p:txBody>
          <a:bodyPr/>
          <a:lstStyle/>
          <a:p>
            <a:fld id="{94FD3CC5-1822-4E7E-9CF1-F7A4993718B4}" type="slidenum">
              <a:rPr lang="en-US" smtClean="0">
                <a:latin typeface="Arial" pitchFamily="34" charset="0"/>
              </a:rPr>
              <a:pPr/>
              <a:t>39</a:t>
            </a:fld>
            <a:endParaRPr lang="en-US"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smtClean="0">
              <a:latin typeface="Arial" pitchFamily="34" charset="0"/>
            </a:endParaRPr>
          </a:p>
        </p:txBody>
      </p:sp>
      <p:sp>
        <p:nvSpPr>
          <p:cNvPr id="54276" name="Slide Number Placeholder 3"/>
          <p:cNvSpPr>
            <a:spLocks noGrp="1"/>
          </p:cNvSpPr>
          <p:nvPr>
            <p:ph type="sldNum" sz="quarter" idx="5"/>
          </p:nvPr>
        </p:nvSpPr>
        <p:spPr>
          <a:noFill/>
        </p:spPr>
        <p:txBody>
          <a:bodyPr/>
          <a:lstStyle/>
          <a:p>
            <a:fld id="{65015F4F-B53B-4BBA-8B35-EA11461FA306}" type="slidenum">
              <a:rPr lang="en-US" smtClean="0">
                <a:latin typeface="Arial" pitchFamily="34" charset="0"/>
              </a:rPr>
              <a:pPr/>
              <a:t>5</a:t>
            </a:fld>
            <a:endParaRPr lang="en-US"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smtClean="0">
              <a:latin typeface="Arial" pitchFamily="34" charset="0"/>
            </a:endParaRPr>
          </a:p>
        </p:txBody>
      </p:sp>
      <p:sp>
        <p:nvSpPr>
          <p:cNvPr id="55300" name="Slide Number Placeholder 3"/>
          <p:cNvSpPr>
            <a:spLocks noGrp="1"/>
          </p:cNvSpPr>
          <p:nvPr>
            <p:ph type="sldNum" sz="quarter" idx="5"/>
          </p:nvPr>
        </p:nvSpPr>
        <p:spPr>
          <a:noFill/>
        </p:spPr>
        <p:txBody>
          <a:bodyPr/>
          <a:lstStyle/>
          <a:p>
            <a:fld id="{4F1939EB-8C02-4F6E-A446-FED959CB38A3}" type="slidenum">
              <a:rPr lang="en-US" smtClean="0">
                <a:latin typeface="Arial" pitchFamily="34" charset="0"/>
              </a:rPr>
              <a:pPr/>
              <a:t>7</a:t>
            </a:fld>
            <a:endParaRPr lang="en-US"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smtClean="0">
              <a:latin typeface="Arial" pitchFamily="34" charset="0"/>
            </a:endParaRPr>
          </a:p>
        </p:txBody>
      </p:sp>
      <p:sp>
        <p:nvSpPr>
          <p:cNvPr id="56324" name="Slide Number Placeholder 3"/>
          <p:cNvSpPr>
            <a:spLocks noGrp="1"/>
          </p:cNvSpPr>
          <p:nvPr>
            <p:ph type="sldNum" sz="quarter" idx="5"/>
          </p:nvPr>
        </p:nvSpPr>
        <p:spPr>
          <a:noFill/>
        </p:spPr>
        <p:txBody>
          <a:bodyPr/>
          <a:lstStyle/>
          <a:p>
            <a:fld id="{C5880A8B-AA9D-4CDB-8666-DBE8AC85EBD6}" type="slidenum">
              <a:rPr lang="en-US" smtClean="0">
                <a:latin typeface="Arial" pitchFamily="34" charset="0"/>
              </a:rPr>
              <a:pPr/>
              <a:t>8</a:t>
            </a:fld>
            <a:endParaRPr lang="en-US"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endParaRPr lang="en-US" smtClean="0">
              <a:latin typeface="Arial" pitchFamily="34" charset="0"/>
            </a:endParaRPr>
          </a:p>
        </p:txBody>
      </p:sp>
      <p:sp>
        <p:nvSpPr>
          <p:cNvPr id="57348" name="Slide Number Placeholder 3"/>
          <p:cNvSpPr>
            <a:spLocks noGrp="1"/>
          </p:cNvSpPr>
          <p:nvPr>
            <p:ph type="sldNum" sz="quarter" idx="5"/>
          </p:nvPr>
        </p:nvSpPr>
        <p:spPr>
          <a:noFill/>
        </p:spPr>
        <p:txBody>
          <a:bodyPr/>
          <a:lstStyle/>
          <a:p>
            <a:fld id="{CD8A4F8E-2D7D-4D20-A3E0-10C700B17662}" type="slidenum">
              <a:rPr lang="en-US" smtClean="0">
                <a:latin typeface="Arial" pitchFamily="34" charset="0"/>
              </a:rPr>
              <a:pPr/>
              <a:t>9</a:t>
            </a:fld>
            <a:endParaRPr lang="en-US"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endParaRPr lang="en-US" smtClean="0">
              <a:latin typeface="Arial" pitchFamily="34" charset="0"/>
            </a:endParaRPr>
          </a:p>
        </p:txBody>
      </p:sp>
      <p:sp>
        <p:nvSpPr>
          <p:cNvPr id="58372" name="Slide Number Placeholder 3"/>
          <p:cNvSpPr>
            <a:spLocks noGrp="1"/>
          </p:cNvSpPr>
          <p:nvPr>
            <p:ph type="sldNum" sz="quarter" idx="5"/>
          </p:nvPr>
        </p:nvSpPr>
        <p:spPr>
          <a:noFill/>
        </p:spPr>
        <p:txBody>
          <a:bodyPr/>
          <a:lstStyle/>
          <a:p>
            <a:fld id="{D08319A4-44E2-4660-B816-B0003DF9E732}" type="slidenum">
              <a:rPr lang="en-US" smtClean="0">
                <a:latin typeface="Arial" pitchFamily="34" charset="0"/>
              </a:rPr>
              <a:pPr/>
              <a:t>10</a:t>
            </a:fld>
            <a:endParaRPr lang="en-US"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endParaRPr lang="en-US" smtClean="0">
              <a:latin typeface="Arial" pitchFamily="34" charset="0"/>
            </a:endParaRPr>
          </a:p>
        </p:txBody>
      </p:sp>
      <p:sp>
        <p:nvSpPr>
          <p:cNvPr id="59396" name="Slide Number Placeholder 3"/>
          <p:cNvSpPr>
            <a:spLocks noGrp="1"/>
          </p:cNvSpPr>
          <p:nvPr>
            <p:ph type="sldNum" sz="quarter" idx="5"/>
          </p:nvPr>
        </p:nvSpPr>
        <p:spPr>
          <a:noFill/>
        </p:spPr>
        <p:txBody>
          <a:bodyPr/>
          <a:lstStyle/>
          <a:p>
            <a:fld id="{7085EA2C-CBE4-4F52-B6B0-8BF3727E05DF}" type="slidenum">
              <a:rPr lang="en-US" smtClean="0">
                <a:latin typeface="Arial" pitchFamily="34" charset="0"/>
              </a:rPr>
              <a:pPr/>
              <a:t>11</a:t>
            </a:fld>
            <a:endParaRPr lang="en-US"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endParaRPr lang="en-US" smtClean="0">
              <a:latin typeface="Arial" pitchFamily="34" charset="0"/>
            </a:endParaRPr>
          </a:p>
        </p:txBody>
      </p:sp>
      <p:sp>
        <p:nvSpPr>
          <p:cNvPr id="60420" name="Slide Number Placeholder 3"/>
          <p:cNvSpPr>
            <a:spLocks noGrp="1"/>
          </p:cNvSpPr>
          <p:nvPr>
            <p:ph type="sldNum" sz="quarter" idx="5"/>
          </p:nvPr>
        </p:nvSpPr>
        <p:spPr>
          <a:noFill/>
        </p:spPr>
        <p:txBody>
          <a:bodyPr/>
          <a:lstStyle/>
          <a:p>
            <a:fld id="{83BACD10-618C-4384-8184-3A7DC3BAE211}" type="slidenum">
              <a:rPr lang="en-US" smtClean="0">
                <a:latin typeface="Arial" pitchFamily="34" charset="0"/>
              </a:rPr>
              <a:pPr/>
              <a:t>12</a:t>
            </a:fld>
            <a:endParaRPr 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l" fontAlgn="auto">
              <a:spcBef>
                <a:spcPts val="0"/>
              </a:spcBef>
              <a:spcAft>
                <a:spcPts val="0"/>
              </a:spcAft>
              <a:defRPr/>
            </a:pPr>
            <a:endParaRPr lang="en-US" sz="2400" dirty="0">
              <a:solidFill>
                <a:schemeClr val="bg1"/>
              </a:solidFill>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4" name="Picture 3" descr="picture.jpg"/>
          <p:cNvPicPr>
            <a:picLocks noChangeAspect="1"/>
          </p:cNvPicPr>
          <p:nvPr/>
        </p:nvPicPr>
        <p:blipFill>
          <a:blip r:embed="rId3" cstate="print"/>
          <a:stretch>
            <a:fillRect/>
          </a:stretch>
        </p:blipFill>
        <p:spPr bwMode="auto">
          <a:xfrm>
            <a:off x="5792788" y="1752600"/>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atin typeface="+mn-lt"/>
              </a:defRPr>
            </a:lvl1pPr>
            <a:lvl2pPr marL="742950" indent="-285750">
              <a:spcBef>
                <a:spcPct val="20000"/>
              </a:spcBef>
              <a:buFont typeface="Arial" charset="0"/>
              <a:buChar char="–"/>
              <a:defRPr>
                <a:latin typeface="+mn-lt"/>
              </a:defRPr>
            </a:lvl2pPr>
            <a:lvl3pPr>
              <a:defRPr>
                <a:latin typeface="+mn-lt"/>
              </a:defRPr>
            </a:lvl3pPr>
            <a:lvl4pPr>
              <a:defRPr>
                <a:latin typeface="+mn-l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itle Placeholder 1"/>
          <p:cNvSpPr>
            <a:spLocks noGrp="1"/>
          </p:cNvSpPr>
          <p:nvPr>
            <p:ph type="title"/>
          </p:nvPr>
        </p:nvSpPr>
        <p:spPr>
          <a:xfrm>
            <a:off x="1600200" y="0"/>
            <a:ext cx="75438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smtClean="0"/>
              <a:t>Click to edit Master title style</a:t>
            </a:r>
            <a:endParaRPr lang="en-GB" dirty="0"/>
          </a:p>
        </p:txBody>
      </p:sp>
      <p:sp>
        <p:nvSpPr>
          <p:cNvPr id="4" name="Slide Number Placeholder 5"/>
          <p:cNvSpPr>
            <a:spLocks noGrp="1"/>
          </p:cNvSpPr>
          <p:nvPr>
            <p:ph type="sldNum" sz="quarter" idx="10"/>
          </p:nvPr>
        </p:nvSpPr>
        <p:spPr>
          <a:xfrm>
            <a:off x="152400" y="6427788"/>
            <a:ext cx="457200" cy="277812"/>
          </a:xfrm>
          <a:prstGeom prst="rect">
            <a:avLst/>
          </a:prstGeom>
        </p:spPr>
        <p:txBody>
          <a:bodyPr/>
          <a:lstStyle>
            <a:lvl1pPr>
              <a:defRPr sz="1400" b="0">
                <a:solidFill>
                  <a:srgbClr val="A44687"/>
                </a:solidFill>
                <a:latin typeface="Arial" charset="0"/>
              </a:defRPr>
            </a:lvl1pPr>
          </a:lstStyle>
          <a:p>
            <a:pPr>
              <a:defRPr/>
            </a:pPr>
            <a:fld id="{46696F8C-85B7-4BD5-950F-89004E7340A3}" type="slidenum">
              <a:rPr lang="en-US"/>
              <a:pPr>
                <a:defRPr/>
              </a:pPr>
              <a:t>‹#›</a:t>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l" fontAlgn="auto">
              <a:spcBef>
                <a:spcPts val="0"/>
              </a:spcBef>
              <a:spcAft>
                <a:spcPts val="0"/>
              </a:spcAft>
              <a:defRPr/>
            </a:pPr>
            <a:endParaRPr lang="en-US" sz="2400" dirty="0">
              <a:solidFill>
                <a:schemeClr val="bg1"/>
              </a:solidFill>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l" fontAlgn="auto">
              <a:spcBef>
                <a:spcPts val="0"/>
              </a:spcBef>
              <a:spcAft>
                <a:spcPts val="0"/>
              </a:spcAft>
              <a:defRPr/>
            </a:pPr>
            <a:endParaRPr lang="en-US" sz="2800" dirty="0">
              <a:latin typeface="Myriad Pro" pitchFamily="34" charset="0"/>
            </a:endParaRPr>
          </a:p>
        </p:txBody>
      </p:sp>
      <p:pic>
        <p:nvPicPr>
          <p:cNvPr id="4" name="Picture 8" descr="present-1_03.jpg"/>
          <p:cNvPicPr>
            <a:picLocks noChangeAspect="1"/>
          </p:cNvPicPr>
          <p:nvPr/>
        </p:nvPicPr>
        <p:blipFill>
          <a:blip r:embed="rId3"/>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Slide Number Placeholder 5"/>
          <p:cNvSpPr>
            <a:spLocks noGrp="1"/>
          </p:cNvSpPr>
          <p:nvPr>
            <p:ph type="sldNum" sz="quarter" idx="10"/>
          </p:nvPr>
        </p:nvSpPr>
        <p:spPr>
          <a:xfrm>
            <a:off x="0" y="6400800"/>
            <a:ext cx="457200" cy="277813"/>
          </a:xfrm>
          <a:prstGeom prst="rect">
            <a:avLst/>
          </a:prstGeom>
        </p:spPr>
        <p:txBody>
          <a:bodyPr/>
          <a:lstStyle>
            <a:lvl1pPr>
              <a:defRPr>
                <a:solidFill>
                  <a:srgbClr val="A44687"/>
                </a:solidFill>
                <a:latin typeface="Arial" charset="0"/>
              </a:defRPr>
            </a:lvl1pPr>
          </a:lstStyle>
          <a:p>
            <a:pPr>
              <a:defRPr/>
            </a:pPr>
            <a:fld id="{00CD0BBF-8AA7-4E79-9361-B9243C76D193}"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smtClean="0"/>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Slide Number Placeholder 5"/>
          <p:cNvSpPr>
            <a:spLocks noGrp="1"/>
          </p:cNvSpPr>
          <p:nvPr>
            <p:ph type="sldNum" sz="quarter" idx="10"/>
          </p:nvPr>
        </p:nvSpPr>
        <p:spPr>
          <a:xfrm>
            <a:off x="0" y="6400800"/>
            <a:ext cx="457200" cy="277813"/>
          </a:xfrm>
          <a:prstGeom prst="rect">
            <a:avLst/>
          </a:prstGeom>
        </p:spPr>
        <p:txBody>
          <a:bodyPr/>
          <a:lstStyle>
            <a:lvl1pPr>
              <a:defRPr>
                <a:solidFill>
                  <a:srgbClr val="A44687"/>
                </a:solidFill>
                <a:latin typeface="Arial" charset="0"/>
              </a:defRPr>
            </a:lvl1pPr>
          </a:lstStyle>
          <a:p>
            <a:pPr>
              <a:defRPr/>
            </a:pPr>
            <a:fld id="{2EC2A4D3-C5A3-48D6-8B6C-CEB42BCCCAD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About_the_Author">
    <p:spTree>
      <p:nvGrpSpPr>
        <p:cNvPr id="1" name=""/>
        <p:cNvGrpSpPr/>
        <p:nvPr/>
      </p:nvGrpSpPr>
      <p:grpSpPr>
        <a:xfrm>
          <a:off x="0" y="0"/>
          <a:ext cx="0" cy="0"/>
          <a:chOff x="0" y="0"/>
          <a:chExt cx="0" cy="0"/>
        </a:xfrm>
      </p:grpSpPr>
      <p:sp>
        <p:nvSpPr>
          <p:cNvPr id="5" name="Rectangle 4"/>
          <p:cNvSpPr/>
          <p:nvPr/>
        </p:nvSpPr>
        <p:spPr>
          <a:xfrm>
            <a:off x="1524000" y="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600" b="0" dirty="0">
                <a:latin typeface="Verdana" pitchFamily="34" charset="0"/>
              </a:rPr>
              <a:t>About the Author</a:t>
            </a:r>
          </a:p>
        </p:txBody>
      </p:sp>
      <p:graphicFrame>
        <p:nvGraphicFramePr>
          <p:cNvPr id="6" name="Group 81"/>
          <p:cNvGraphicFramePr>
            <a:graphicFrameLocks noGrp="1"/>
          </p:cNvGraphicFramePr>
          <p:nvPr/>
        </p:nvGraphicFramePr>
        <p:xfrm>
          <a:off x="533400" y="22860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n-lt"/>
                        </a:rPr>
                        <a:t> </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7" name="Rectangle 6"/>
          <p:cNvSpPr/>
          <p:nvPr/>
        </p:nvSpPr>
        <p:spPr>
          <a:xfrm>
            <a:off x="1252240" y="4648200"/>
            <a:ext cx="6440481" cy="646331"/>
          </a:xfrm>
          <a:prstGeom prst="rect">
            <a:avLst/>
          </a:prstGeom>
        </p:spPr>
        <p:txBody>
          <a:bodyPr wrap="none">
            <a:spAutoFit/>
          </a:bodyPr>
          <a:lstStyle/>
          <a:p>
            <a:pPr>
              <a:defRPr/>
            </a:pPr>
            <a:r>
              <a:rPr lang="en-US" sz="3600" kern="10" dirty="0">
                <a:ln w="9525">
                  <a:solidFill>
                    <a:srgbClr val="3366FF"/>
                  </a:solidFill>
                  <a:round/>
                  <a:headEnd/>
                  <a:tailEnd/>
                </a:ln>
                <a:solidFill>
                  <a:srgbClr val="3188B4"/>
                </a:solidFill>
                <a:latin typeface="Tw Cen MT Condensed"/>
              </a:rPr>
              <a:t>Cognizant Certified Official Curriculum</a:t>
            </a:r>
          </a:p>
        </p:txBody>
      </p:sp>
      <p:sp>
        <p:nvSpPr>
          <p:cNvPr id="11" name="Text Placeholder 10"/>
          <p:cNvSpPr>
            <a:spLocks noGrp="1"/>
          </p:cNvSpPr>
          <p:nvPr>
            <p:ph type="body" sz="quarter" idx="13"/>
          </p:nvPr>
        </p:nvSpPr>
        <p:spPr>
          <a:xfrm>
            <a:off x="2209800" y="2286000"/>
            <a:ext cx="6477000" cy="609600"/>
          </a:xfrm>
        </p:spPr>
        <p:txBody>
          <a:bodyPr/>
          <a:lstStyle>
            <a:lvl1pPr>
              <a:buNone/>
              <a:defRPr sz="1600" baseline="0"/>
            </a:lvl1pPr>
          </a:lstStyle>
          <a:p>
            <a:pPr lvl="0"/>
            <a:r>
              <a:rPr lang="en-US" smtClean="0"/>
              <a:t>Click to edit Master text styles</a:t>
            </a:r>
          </a:p>
        </p:txBody>
      </p:sp>
      <p:sp>
        <p:nvSpPr>
          <p:cNvPr id="13" name="Text Placeholder 12"/>
          <p:cNvSpPr>
            <a:spLocks noGrp="1"/>
          </p:cNvSpPr>
          <p:nvPr>
            <p:ph type="body" sz="quarter" idx="14"/>
          </p:nvPr>
        </p:nvSpPr>
        <p:spPr>
          <a:xfrm>
            <a:off x="2209800" y="2895600"/>
            <a:ext cx="6477000" cy="609600"/>
          </a:xfrm>
        </p:spPr>
        <p:txBody>
          <a:bodyPr/>
          <a:lstStyle>
            <a:lvl1pPr>
              <a:buNone/>
              <a:defRPr sz="1600"/>
            </a:lvl1pPr>
          </a:lstStyle>
          <a:p>
            <a:pPr lvl="0"/>
            <a:r>
              <a:rPr lang="en-US" smtClean="0"/>
              <a:t>Click to edit Master text styles</a:t>
            </a:r>
          </a:p>
        </p:txBody>
      </p:sp>
      <p:sp>
        <p:nvSpPr>
          <p:cNvPr id="15" name="Text Placeholder 14"/>
          <p:cNvSpPr>
            <a:spLocks noGrp="1"/>
          </p:cNvSpPr>
          <p:nvPr>
            <p:ph type="body" sz="quarter" idx="15"/>
          </p:nvPr>
        </p:nvSpPr>
        <p:spPr>
          <a:xfrm>
            <a:off x="2209800" y="3505200"/>
            <a:ext cx="6477000" cy="609600"/>
          </a:xfrm>
        </p:spPr>
        <p:txBody>
          <a:bodyPr/>
          <a:lstStyle>
            <a:lvl1pPr>
              <a:buNone/>
              <a:defRPr sz="1600"/>
            </a:lvl1pPr>
          </a:lstStyle>
          <a:p>
            <a:pPr lvl="0"/>
            <a:r>
              <a:rPr lang="en-US" smtClean="0"/>
              <a:t>Click to edit Master text styles</a:t>
            </a:r>
          </a:p>
        </p:txBody>
      </p:sp>
      <p:sp>
        <p:nvSpPr>
          <p:cNvPr id="8" name="Slide Number Placeholder 5"/>
          <p:cNvSpPr>
            <a:spLocks noGrp="1"/>
          </p:cNvSpPr>
          <p:nvPr>
            <p:ph type="sldNum" sz="quarter" idx="16"/>
          </p:nvPr>
        </p:nvSpPr>
        <p:spPr>
          <a:xfrm>
            <a:off x="0" y="6473825"/>
            <a:ext cx="457200" cy="277813"/>
          </a:xfrm>
          <a:prstGeom prst="rect">
            <a:avLst/>
          </a:prstGeom>
        </p:spPr>
        <p:txBody>
          <a:bodyPr/>
          <a:lstStyle>
            <a:lvl1pPr>
              <a:defRPr>
                <a:solidFill>
                  <a:srgbClr val="A44687"/>
                </a:solidFill>
                <a:latin typeface="Arial" charset="0"/>
              </a:defRPr>
            </a:lvl1pPr>
          </a:lstStyle>
          <a:p>
            <a:pPr>
              <a:defRPr/>
            </a:pPr>
            <a:fld id="{268E0323-29B1-4C8E-9D39-5112F3EF068A}" type="slidenum">
              <a:rPr lang="en-US"/>
              <a:pPr>
                <a:defRPr/>
              </a:pPr>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Learn_Ho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Verdana" pitchFamily="34" charset="0"/>
              </a:defRPr>
            </a:lvl1pPr>
          </a:lstStyle>
          <a:p>
            <a:r>
              <a:rPr lang="en-US" smtClean="0"/>
              <a:t>Click to edit Master title style</a:t>
            </a:r>
            <a:endParaRPr lang="en-GB" dirty="0"/>
          </a:p>
        </p:txBody>
      </p:sp>
      <p:sp>
        <p:nvSpPr>
          <p:cNvPr id="3" name="Content Placeholder 2"/>
          <p:cNvSpPr>
            <a:spLocks noGrp="1"/>
          </p:cNvSpPr>
          <p:nvPr>
            <p:ph idx="1"/>
          </p:nvPr>
        </p:nvSpPr>
        <p:spPr/>
        <p:txBody>
          <a:bodyPr/>
          <a:lstStyle>
            <a:lvl1pPr marL="342900" indent="-342900">
              <a:spcBef>
                <a:spcPct val="20000"/>
              </a:spcBef>
              <a:buFont typeface="Arial" charset="0"/>
              <a:buChar char="•"/>
              <a:defRPr/>
            </a:lvl1pPr>
          </a:lstStyle>
          <a:p>
            <a:pPr lvl="0"/>
            <a:r>
              <a:rPr lang="en-US" smtClean="0"/>
              <a:t>Click to edit Master text styles</a:t>
            </a:r>
          </a:p>
          <a:p>
            <a:pPr lvl="1"/>
            <a:r>
              <a:rPr lang="en-US" smtClean="0"/>
              <a:t>Second level</a:t>
            </a:r>
          </a:p>
          <a:p>
            <a:pPr lvl="2"/>
            <a:r>
              <a:rPr lang="en-US" smtClean="0"/>
              <a:t>Third level</a:t>
            </a:r>
          </a:p>
        </p:txBody>
      </p:sp>
      <p:sp>
        <p:nvSpPr>
          <p:cNvPr id="4" name="Slide Number Placeholder 5"/>
          <p:cNvSpPr>
            <a:spLocks noGrp="1"/>
          </p:cNvSpPr>
          <p:nvPr>
            <p:ph type="sldNum" sz="quarter" idx="10"/>
          </p:nvPr>
        </p:nvSpPr>
        <p:spPr>
          <a:xfrm>
            <a:off x="0" y="6473825"/>
            <a:ext cx="457200" cy="277813"/>
          </a:xfrm>
          <a:prstGeom prst="rect">
            <a:avLst/>
          </a:prstGeom>
        </p:spPr>
        <p:txBody>
          <a:bodyPr/>
          <a:lstStyle>
            <a:lvl1pPr>
              <a:defRPr>
                <a:solidFill>
                  <a:srgbClr val="A44687"/>
                </a:solidFill>
                <a:latin typeface="Arial" charset="0"/>
              </a:defRPr>
            </a:lvl1pPr>
          </a:lstStyle>
          <a:p>
            <a:pPr>
              <a:defRPr/>
            </a:pPr>
            <a:fld id="{590099DC-C556-4807-B7BF-88675E005092}" type="slidenum">
              <a:rPr lang="en-US"/>
              <a:pPr>
                <a:defRPr/>
              </a:pPr>
              <a:t>‹#›</a:t>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9"/>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l" fontAlgn="auto">
              <a:spcBef>
                <a:spcPts val="0"/>
              </a:spcBef>
              <a:spcAft>
                <a:spcPts val="0"/>
              </a:spcAft>
              <a:defRPr/>
            </a:pPr>
            <a:endParaRPr lang="en-US" baseline="-25000" dirty="0">
              <a:solidFill>
                <a:schemeClr val="bg1"/>
              </a:solidFill>
              <a:latin typeface="Arial" pitchFamily="34" charset="0"/>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smtClean="0"/>
              <a:t>Click to edit Master title style</a:t>
            </a:r>
            <a:endParaRPr lang="en-GB" dirty="0"/>
          </a:p>
        </p:txBody>
      </p:sp>
      <p:sp>
        <p:nvSpPr>
          <p:cNvPr id="1030"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8" name="Rectangle 7"/>
          <p:cNvSpPr/>
          <p:nvPr/>
        </p:nvSpPr>
        <p:spPr>
          <a:xfrm>
            <a:off x="0" y="1295400"/>
            <a:ext cx="9144000" cy="228600"/>
          </a:xfrm>
          <a:prstGeom prst="rect">
            <a:avLst/>
          </a:prstGeom>
          <a:gradFill flip="none" rotWithShape="1">
            <a:gsLst>
              <a:gs pos="0">
                <a:srgbClr val="682252"/>
              </a:gs>
              <a:gs pos="50000">
                <a:srgbClr val="933F79">
                  <a:shade val="67500"/>
                  <a:satMod val="115000"/>
                </a:srgbClr>
              </a:gs>
              <a:gs pos="100000">
                <a:srgbClr val="933F79">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1032" name="Picture 13" descr="picture.jpg"/>
          <p:cNvPicPr>
            <a:picLocks noChangeAspect="1"/>
          </p:cNvPicPr>
          <p:nvPr/>
        </p:nvPicPr>
        <p:blipFill>
          <a:blip r:embed="rId10"/>
          <a:srcRect/>
          <a:stretch>
            <a:fillRect/>
          </a:stretch>
        </p:blipFill>
        <p:spPr bwMode="auto">
          <a:xfrm>
            <a:off x="0" y="0"/>
            <a:ext cx="1460500" cy="1295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40" r:id="rId1"/>
    <p:sldLayoutId id="2147483941" r:id="rId2"/>
    <p:sldLayoutId id="2147483942" r:id="rId3"/>
    <p:sldLayoutId id="2147483943" r:id="rId4"/>
    <p:sldLayoutId id="2147483944" r:id="rId5"/>
    <p:sldLayoutId id="2147483945" r:id="rId6"/>
    <p:sldLayoutId id="2147483946" r:id="rId7"/>
  </p:sldLayoutIdLst>
  <p:timing>
    <p:tnLst>
      <p:par>
        <p:cTn id="1" dur="indefinite" restart="never" nodeType="tmRoot"/>
      </p:par>
    </p:tnLst>
  </p:timing>
  <p:hf hdr="0" ftr="0" dt="0"/>
  <p:txStyles>
    <p:titleStyle>
      <a:lvl1pPr algn="l" rtl="0" eaLnBrk="0" fontAlgn="base" hangingPunct="0">
        <a:spcBef>
          <a:spcPct val="0"/>
        </a:spcBef>
        <a:spcAft>
          <a:spcPct val="0"/>
        </a:spcAft>
        <a:defRPr lang="en-GB" sz="3600" kern="1200" dirty="0">
          <a:solidFill>
            <a:srgbClr val="FFFFFF"/>
          </a:solidFill>
          <a:latin typeface="Verdana" pitchFamily="34" charset="0"/>
          <a:ea typeface="+mn-ea"/>
          <a:cs typeface="+mn-cs"/>
        </a:defRPr>
      </a:lvl1pPr>
      <a:lvl2pPr algn="l" rtl="0" eaLnBrk="0" fontAlgn="base" hangingPunct="0">
        <a:spcBef>
          <a:spcPct val="0"/>
        </a:spcBef>
        <a:spcAft>
          <a:spcPct val="0"/>
        </a:spcAft>
        <a:defRPr sz="3600">
          <a:solidFill>
            <a:srgbClr val="FFFFFF"/>
          </a:solidFill>
          <a:latin typeface="Verdana" pitchFamily="34" charset="0"/>
        </a:defRPr>
      </a:lvl2pPr>
      <a:lvl3pPr algn="l" rtl="0" eaLnBrk="0" fontAlgn="base" hangingPunct="0">
        <a:spcBef>
          <a:spcPct val="0"/>
        </a:spcBef>
        <a:spcAft>
          <a:spcPct val="0"/>
        </a:spcAft>
        <a:defRPr sz="3600">
          <a:solidFill>
            <a:srgbClr val="FFFFFF"/>
          </a:solidFill>
          <a:latin typeface="Verdana" pitchFamily="34" charset="0"/>
        </a:defRPr>
      </a:lvl3pPr>
      <a:lvl4pPr algn="l" rtl="0" eaLnBrk="0" fontAlgn="base" hangingPunct="0">
        <a:spcBef>
          <a:spcPct val="0"/>
        </a:spcBef>
        <a:spcAft>
          <a:spcPct val="0"/>
        </a:spcAft>
        <a:defRPr sz="3600">
          <a:solidFill>
            <a:srgbClr val="FFFFFF"/>
          </a:solidFill>
          <a:latin typeface="Verdana" pitchFamily="34" charset="0"/>
        </a:defRPr>
      </a:lvl4pPr>
      <a:lvl5pPr algn="l" rtl="0" eaLnBrk="0" fontAlgn="base" hangingPunct="0">
        <a:spcBef>
          <a:spcPct val="0"/>
        </a:spcBef>
        <a:spcAft>
          <a:spcPct val="0"/>
        </a:spcAft>
        <a:defRPr sz="3600">
          <a:solidFill>
            <a:srgbClr val="FFFFFF"/>
          </a:solidFill>
          <a:latin typeface="Verdana" pitchFamily="34"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0" fontAlgn="base" hangingPunct="0">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lang="en-US"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tatic.springsource.org/spring/docs/3.0.x/javadoc-api/org/springframework/web/servlet/mvc/multiaction/MethodNameResolver.html" TargetMode="External"/><Relationship Id="rId2" Type="http://schemas.openxmlformats.org/officeDocument/2006/relationships/hyperlink" Target="http://java.sun.com/javase/6/docs/api/java/lang/String.html?is-external=true" TargetMode="External"/><Relationship Id="rId1" Type="http://schemas.openxmlformats.org/officeDocument/2006/relationships/slideLayout" Target="../slideLayouts/slideLayout7.xml"/><Relationship Id="rId4" Type="http://schemas.openxmlformats.org/officeDocument/2006/relationships/hyperlink" Target="http://static.springsource.org/spring/docs/3.0.x/javadoc-api/org/springframework/web/servlet/mvc/multiaction/InternalPathMethodNameResolver.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static.springsource.org/spring/docs/3.0.x/javadoc-api/org/springframework/web/bind/annotation/RequestMethod.html"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http://java.sun.com/javase/6/docs/api/java/lang/String.html?is-external=true"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hyperlink" Target="http://java.sun.com/javase/6/docs/api/java/lang/String.html?is-external=true"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jpe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3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springframework.org/" TargetMode="Externa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l" fontAlgn="auto">
              <a:spcBef>
                <a:spcPts val="0"/>
              </a:spcBef>
              <a:spcAft>
                <a:spcPts val="0"/>
              </a:spcAft>
              <a:defRPr/>
            </a:pPr>
            <a:r>
              <a:rPr lang="en-US" sz="2200" dirty="0">
                <a:solidFill>
                  <a:schemeClr val="tx1"/>
                </a:solidFill>
                <a:latin typeface="Myriad Pro" pitchFamily="34" charset="0"/>
                <a:cs typeface="Arial" pitchFamily="34" charset="0"/>
              </a:rPr>
              <a:t>Spring 3 MVC</a:t>
            </a:r>
          </a:p>
        </p:txBody>
      </p:sp>
      <p:sp>
        <p:nvSpPr>
          <p:cNvPr id="6" name="Rectangle 5"/>
          <p:cNvSpPr/>
          <p:nvPr/>
        </p:nvSpPr>
        <p:spPr>
          <a:xfrm>
            <a:off x="0" y="3048000"/>
            <a:ext cx="5754688"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l" fontAlgn="auto">
              <a:spcBef>
                <a:spcPts val="0"/>
              </a:spcBef>
              <a:spcAft>
                <a:spcPts val="0"/>
              </a:spcAft>
              <a:defRPr/>
            </a:pPr>
            <a:r>
              <a:rPr lang="en-US" sz="2400" b="0" dirty="0">
                <a:solidFill>
                  <a:schemeClr val="bg1"/>
                </a:solidFill>
                <a:latin typeface="Cambria" pitchFamily="18" charset="0"/>
                <a:ea typeface="+mj-ea"/>
                <a:cs typeface="+mj-cs"/>
              </a:rPr>
              <a:t>Handler Mapping and Interceptor</a:t>
            </a:r>
          </a:p>
        </p:txBody>
      </p:sp>
      <p:sp>
        <p:nvSpPr>
          <p:cNvPr id="7" name="Rectangle 6"/>
          <p:cNvSpPr/>
          <p:nvPr/>
        </p:nvSpPr>
        <p:spPr>
          <a:xfrm>
            <a:off x="498475" y="4733925"/>
            <a:ext cx="219075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lgn="l" fontAlgn="auto">
              <a:spcBef>
                <a:spcPts val="0"/>
              </a:spcBef>
              <a:spcAft>
                <a:spcPts val="0"/>
              </a:spcAft>
              <a:buFont typeface="Arial" pitchFamily="34" charset="0"/>
              <a:buNone/>
              <a:defRPr/>
            </a:pPr>
            <a:r>
              <a:rPr lang="en-US" sz="1400" dirty="0">
                <a:solidFill>
                  <a:srgbClr val="692D56"/>
                </a:solidFill>
                <a:latin typeface="Arial Narrow" pitchFamily="34" charset="0"/>
                <a:cs typeface="Arial" pitchFamily="34" charset="0"/>
              </a:rPr>
              <a:t>LEVEL – PRACTITIONER</a:t>
            </a:r>
            <a:endParaRPr lang="en-GB" sz="1400" dirty="0">
              <a:solidFill>
                <a:srgbClr val="692D56"/>
              </a:solidFill>
              <a:latin typeface="Arial Narrow"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4"/>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Handler Mapping (Contd.)</a:t>
            </a:r>
          </a:p>
        </p:txBody>
      </p:sp>
      <p:sp>
        <p:nvSpPr>
          <p:cNvPr id="18435" name="Rectangle 3"/>
          <p:cNvSpPr>
            <a:spLocks noGrp="1" noChangeArrowheads="1"/>
          </p:cNvSpPr>
          <p:nvPr>
            <p:ph idx="1"/>
          </p:nvPr>
        </p:nvSpPr>
        <p:spPr/>
        <p:txBody>
          <a:bodyPr/>
          <a:lstStyle/>
          <a:p>
            <a:pPr lvl="1" eaLnBrk="1" hangingPunct="1">
              <a:spcBef>
                <a:spcPct val="0"/>
              </a:spcBef>
            </a:pPr>
            <a:r>
              <a:rPr sz="1800" smtClean="0"/>
              <a:t>alwaysUseFullPath:</a:t>
            </a:r>
          </a:p>
          <a:p>
            <a:pPr lvl="2" eaLnBrk="1" hangingPunct="1">
              <a:spcBef>
                <a:spcPct val="0"/>
              </a:spcBef>
            </a:pPr>
            <a:r>
              <a:rPr sz="1600" smtClean="0"/>
              <a:t>If this property is set to true, Spring will use the full path within the current servlet context to find an appropriate handler.</a:t>
            </a:r>
          </a:p>
          <a:p>
            <a:pPr lvl="2" eaLnBrk="1" hangingPunct="1">
              <a:spcBef>
                <a:spcPct val="0"/>
              </a:spcBef>
            </a:pPr>
            <a:r>
              <a:rPr sz="1600" smtClean="0"/>
              <a:t>If this property is set to false (the default), the path within the current servlet mapping will be used. </a:t>
            </a:r>
          </a:p>
          <a:p>
            <a:pPr lvl="3" eaLnBrk="1" hangingPunct="1">
              <a:spcBef>
                <a:spcPct val="0"/>
              </a:spcBef>
            </a:pPr>
            <a:r>
              <a:rPr sz="1400" smtClean="0"/>
              <a:t>For example, if a servlet is mapped using /testing/* and the alwaysUseFullPath property is set to true, /testing/viewPage.html would be used, whereas if the property is set to false, /viewPage.html would be used.</a:t>
            </a:r>
          </a:p>
          <a:p>
            <a:pPr lvl="3" eaLnBrk="1" hangingPunct="1">
              <a:spcBef>
                <a:spcPct val="0"/>
              </a:spcBef>
            </a:pPr>
            <a:endParaRPr sz="1400" smtClean="0"/>
          </a:p>
          <a:p>
            <a:pPr lvl="1" eaLnBrk="1" hangingPunct="1">
              <a:spcBef>
                <a:spcPct val="0"/>
              </a:spcBef>
            </a:pPr>
            <a:r>
              <a:rPr sz="1800" smtClean="0"/>
              <a:t>urlDecode:</a:t>
            </a:r>
          </a:p>
          <a:p>
            <a:pPr lvl="2" eaLnBrk="1" hangingPunct="1">
              <a:spcBef>
                <a:spcPct val="0"/>
              </a:spcBef>
            </a:pPr>
            <a:r>
              <a:rPr sz="1600" smtClean="0"/>
              <a:t>The default value for this property is true, as of Spring 2.5. If you prefer to compare encoded paths, switch this flag to false. However, note that the HttpServletRequest always exposes the servlet path in decoded form. Be aware that the servlet path will not match when compared with encoded paths.</a:t>
            </a:r>
          </a:p>
          <a:p>
            <a:pPr lvl="1" eaLnBrk="1" hangingPunct="1">
              <a:spcBef>
                <a:spcPct val="0"/>
              </a:spcBef>
            </a:pPr>
            <a:endParaRPr sz="1800" smtClean="0"/>
          </a:p>
          <a:p>
            <a:pPr lvl="1" eaLnBrk="1" hangingPunct="1">
              <a:spcBef>
                <a:spcPct val="0"/>
              </a:spcBef>
            </a:pPr>
            <a:r>
              <a:rPr sz="1800" smtClean="0"/>
              <a:t>lazyInitHandlers: </a:t>
            </a:r>
          </a:p>
          <a:p>
            <a:pPr lvl="2" eaLnBrk="1" hangingPunct="1">
              <a:spcBef>
                <a:spcPct val="0"/>
              </a:spcBef>
            </a:pPr>
            <a:r>
              <a:rPr sz="1600" smtClean="0"/>
              <a:t>It allows for lazy initialization of singleton handlers (prototype handlers are always lazily initialized). Default value is false.</a:t>
            </a:r>
          </a:p>
          <a:p>
            <a:pPr lvl="3" eaLnBrk="1" hangingPunct="1">
              <a:spcBef>
                <a:spcPct val="0"/>
              </a:spcBef>
            </a:pPr>
            <a:endParaRPr sz="1400" smtClean="0"/>
          </a:p>
        </p:txBody>
      </p:sp>
      <p:sp>
        <p:nvSpPr>
          <p:cNvPr id="6" name="Slide Number Placeholder 3"/>
          <p:cNvSpPr>
            <a:spLocks noGrp="1"/>
          </p:cNvSpPr>
          <p:nvPr>
            <p:ph type="sldNum" sz="quarter" idx="10"/>
          </p:nvPr>
        </p:nvSpPr>
        <p:spPr>
          <a:xfrm>
            <a:off x="152400" y="6427788"/>
            <a:ext cx="457200" cy="277812"/>
          </a:xfrm>
        </p:spPr>
        <p:txBody>
          <a:bodyPr/>
          <a:lstStyle/>
          <a:p>
            <a:pPr algn="l">
              <a:defRPr/>
            </a:pPr>
            <a:fld id="{256519FF-88AA-403E-A12D-280C84A46C15}" type="slidenum">
              <a:rPr lang="en-US" sz="1400" b="0">
                <a:latin typeface="+mn-lt"/>
              </a:rPr>
              <a:pPr algn="l">
                <a:defRPr/>
              </a:pPr>
              <a:t>10</a:t>
            </a:fld>
            <a:endParaRPr lang="en-US" sz="1400" b="0" dirty="0">
              <a:latin typeface="+mn-l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Class level </a:t>
            </a:r>
          </a:p>
        </p:txBody>
      </p:sp>
      <p:sp>
        <p:nvSpPr>
          <p:cNvPr id="8195" name="Content Placeholder 2"/>
          <p:cNvSpPr>
            <a:spLocks noGrp="1"/>
          </p:cNvSpPr>
          <p:nvPr>
            <p:ph idx="1"/>
          </p:nvPr>
        </p:nvSpPr>
        <p:spPr/>
        <p:txBody>
          <a:bodyPr/>
          <a:lstStyle/>
          <a:p>
            <a:pPr eaLnBrk="1" hangingPunct="1">
              <a:defRPr/>
            </a:pPr>
            <a:r>
              <a:rPr sz="2000" dirty="0" smtClean="0"/>
              <a:t>Defining @</a:t>
            </a:r>
            <a:r>
              <a:rPr sz="2000" dirty="0" err="1" smtClean="0"/>
              <a:t>RequestMapping</a:t>
            </a:r>
            <a:r>
              <a:rPr sz="2000" dirty="0" smtClean="0"/>
              <a:t> at Class level:</a:t>
            </a:r>
          </a:p>
          <a:p>
            <a:pPr marL="0" eaLnBrk="1" fontAlgn="t" hangingPunct="1">
              <a:spcBef>
                <a:spcPts val="0"/>
              </a:spcBef>
              <a:spcAft>
                <a:spcPts val="0"/>
              </a:spcAft>
              <a:defRPr/>
            </a:pPr>
            <a:r>
              <a:rPr b="1" dirty="0" smtClean="0">
                <a:solidFill>
                  <a:schemeClr val="lt1"/>
                </a:solidFill>
              </a:rPr>
              <a:t>}</a:t>
            </a:r>
          </a:p>
          <a:p>
            <a:pPr eaLnBrk="1" hangingPunct="1">
              <a:buFont typeface="Wingdings" pitchFamily="2" charset="2"/>
              <a:buNone/>
              <a:defRPr/>
            </a:pPr>
            <a:endParaRPr dirty="0" smtClean="0"/>
          </a:p>
        </p:txBody>
      </p:sp>
      <p:graphicFrame>
        <p:nvGraphicFramePr>
          <p:cNvPr id="5" name="Table 4"/>
          <p:cNvGraphicFramePr>
            <a:graphicFrameLocks noGrp="1"/>
          </p:cNvGraphicFramePr>
          <p:nvPr/>
        </p:nvGraphicFramePr>
        <p:xfrm>
          <a:off x="1219200" y="2362200"/>
          <a:ext cx="6477000" cy="3505200"/>
        </p:xfrm>
        <a:graphic>
          <a:graphicData uri="http://schemas.openxmlformats.org/drawingml/2006/table">
            <a:tbl>
              <a:tblPr firstRow="1" bandRow="1">
                <a:tableStyleId>{5C22544A-7EE6-4342-B048-85BDC9FD1C3A}</a:tableStyleId>
              </a:tblPr>
              <a:tblGrid>
                <a:gridCol w="6477000"/>
              </a:tblGrid>
              <a:tr h="3505200">
                <a:tc>
                  <a:txBody>
                    <a:bodyPr/>
                    <a:lstStyle/>
                    <a:p>
                      <a:r>
                        <a:rPr lang="en-US" sz="1600" b="1" kern="1200" dirty="0" smtClean="0">
                          <a:solidFill>
                            <a:schemeClr val="lt1"/>
                          </a:solidFill>
                          <a:latin typeface="+mn-lt"/>
                          <a:ea typeface="+mn-ea"/>
                          <a:cs typeface="+mn-cs"/>
                        </a:rPr>
                        <a:t>@Controller</a:t>
                      </a:r>
                    </a:p>
                    <a:p>
                      <a:r>
                        <a:rPr lang="en-US" sz="1600" b="1" kern="1200" dirty="0" smtClean="0">
                          <a:solidFill>
                            <a:schemeClr val="lt1"/>
                          </a:solidFill>
                          <a:latin typeface="+mn-lt"/>
                          <a:ea typeface="+mn-ea"/>
                          <a:cs typeface="+mn-cs"/>
                        </a:rPr>
                        <a:t>@</a:t>
                      </a:r>
                      <a:r>
                        <a:rPr lang="en-US" sz="1600" b="1" kern="1200" dirty="0" err="1" smtClean="0">
                          <a:solidFill>
                            <a:schemeClr val="lt1"/>
                          </a:solidFill>
                          <a:latin typeface="+mn-lt"/>
                          <a:ea typeface="+mn-ea"/>
                          <a:cs typeface="+mn-cs"/>
                        </a:rPr>
                        <a:t>RequestMapping</a:t>
                      </a:r>
                      <a:r>
                        <a:rPr lang="en-US" sz="1600" b="1" kern="1200" dirty="0" smtClean="0">
                          <a:solidFill>
                            <a:schemeClr val="lt1"/>
                          </a:solidFill>
                          <a:latin typeface="+mn-lt"/>
                          <a:ea typeface="+mn-ea"/>
                          <a:cs typeface="+mn-cs"/>
                        </a:rPr>
                        <a:t>("/department/*")</a:t>
                      </a:r>
                    </a:p>
                    <a:p>
                      <a:r>
                        <a:rPr lang="en-US" sz="1600" b="1" kern="1200" dirty="0" smtClean="0">
                          <a:solidFill>
                            <a:schemeClr val="lt1"/>
                          </a:solidFill>
                          <a:latin typeface="+mn-lt"/>
                          <a:ea typeface="+mn-ea"/>
                          <a:cs typeface="+mn-cs"/>
                        </a:rPr>
                        <a:t>public class </a:t>
                      </a:r>
                      <a:r>
                        <a:rPr lang="en-US" sz="1600" b="1" kern="1200" dirty="0" err="1" smtClean="0">
                          <a:solidFill>
                            <a:schemeClr val="lt1"/>
                          </a:solidFill>
                          <a:latin typeface="+mn-lt"/>
                          <a:ea typeface="+mn-ea"/>
                          <a:cs typeface="+mn-cs"/>
                        </a:rPr>
                        <a:t>DepartmentController</a:t>
                      </a:r>
                      <a:r>
                        <a:rPr lang="en-US" sz="1600" b="1" kern="1200" dirty="0" smtClean="0">
                          <a:solidFill>
                            <a:schemeClr val="lt1"/>
                          </a:solidFill>
                          <a:latin typeface="+mn-lt"/>
                          <a:ea typeface="+mn-ea"/>
                          <a:cs typeface="+mn-cs"/>
                        </a:rPr>
                        <a:t> {</a:t>
                      </a:r>
                    </a:p>
                    <a:p>
                      <a:r>
                        <a:rPr lang="en-US" sz="1600" b="1" kern="1200" dirty="0" smtClean="0">
                          <a:solidFill>
                            <a:schemeClr val="lt1"/>
                          </a:solidFill>
                          <a:latin typeface="+mn-lt"/>
                          <a:ea typeface="+mn-ea"/>
                          <a:cs typeface="+mn-cs"/>
                        </a:rPr>
                        <a:t>                @</a:t>
                      </a:r>
                      <a:r>
                        <a:rPr lang="en-US" sz="1600" b="1" kern="1200" dirty="0" err="1" smtClean="0">
                          <a:solidFill>
                            <a:schemeClr val="lt1"/>
                          </a:solidFill>
                          <a:latin typeface="+mn-lt"/>
                          <a:ea typeface="+mn-ea"/>
                          <a:cs typeface="+mn-cs"/>
                        </a:rPr>
                        <a:t>RequestMapping</a:t>
                      </a:r>
                      <a:r>
                        <a:rPr lang="en-US" sz="1600" b="1" kern="1200" dirty="0" smtClean="0">
                          <a:solidFill>
                            <a:schemeClr val="lt1"/>
                          </a:solidFill>
                          <a:latin typeface="+mn-lt"/>
                          <a:ea typeface="+mn-ea"/>
                          <a:cs typeface="+mn-cs"/>
                        </a:rPr>
                        <a:t>("add")</a:t>
                      </a:r>
                    </a:p>
                    <a:p>
                      <a:r>
                        <a:rPr lang="en-US" sz="1600" b="1" kern="1200" dirty="0" smtClean="0">
                          <a:solidFill>
                            <a:schemeClr val="lt1"/>
                          </a:solidFill>
                          <a:latin typeface="+mn-lt"/>
                          <a:ea typeface="+mn-ea"/>
                          <a:cs typeface="+mn-cs"/>
                        </a:rPr>
                        <a:t>                 public String </a:t>
                      </a:r>
                      <a:r>
                        <a:rPr lang="en-US" sz="1600" b="1" kern="1200" dirty="0" err="1" smtClean="0">
                          <a:solidFill>
                            <a:schemeClr val="lt1"/>
                          </a:solidFill>
                          <a:latin typeface="+mn-lt"/>
                          <a:ea typeface="+mn-ea"/>
                          <a:cs typeface="+mn-cs"/>
                        </a:rPr>
                        <a:t>addDepartment</a:t>
                      </a:r>
                      <a:r>
                        <a:rPr lang="en-US" sz="1600" b="1" kern="1200" dirty="0" smtClean="0">
                          <a:solidFill>
                            <a:schemeClr val="lt1"/>
                          </a:solidFill>
                          <a:latin typeface="+mn-lt"/>
                          <a:ea typeface="+mn-ea"/>
                          <a:cs typeface="+mn-cs"/>
                        </a:rPr>
                        <a:t>(Model </a:t>
                      </a:r>
                      <a:r>
                        <a:rPr lang="en-US" sz="1600" b="1" kern="1200" dirty="0" err="1" smtClean="0">
                          <a:solidFill>
                            <a:schemeClr val="lt1"/>
                          </a:solidFill>
                          <a:latin typeface="+mn-lt"/>
                          <a:ea typeface="+mn-ea"/>
                          <a:cs typeface="+mn-cs"/>
                        </a:rPr>
                        <a:t>model</a:t>
                      </a:r>
                      <a:r>
                        <a:rPr lang="en-US" sz="1600" b="1" kern="1200" dirty="0" smtClean="0">
                          <a:solidFill>
                            <a:schemeClr val="lt1"/>
                          </a:solidFill>
                          <a:latin typeface="+mn-lt"/>
                          <a:ea typeface="+mn-ea"/>
                          <a:cs typeface="+mn-cs"/>
                        </a:rPr>
                        <a:t>) {</a:t>
                      </a:r>
                    </a:p>
                    <a:p>
                      <a:r>
                        <a:rPr lang="en-US" sz="1600" b="1" kern="1200" dirty="0" smtClean="0">
                          <a:solidFill>
                            <a:schemeClr val="lt1"/>
                          </a:solidFill>
                          <a:latin typeface="+mn-lt"/>
                          <a:ea typeface="+mn-ea"/>
                          <a:cs typeface="+mn-cs"/>
                        </a:rPr>
                        <a:t>                       </a:t>
                      </a:r>
                      <a:r>
                        <a:rPr lang="en-US" sz="1600" b="1" kern="1200" dirty="0" err="1" smtClean="0">
                          <a:solidFill>
                            <a:schemeClr val="lt1"/>
                          </a:solidFill>
                          <a:latin typeface="+mn-lt"/>
                          <a:ea typeface="+mn-ea"/>
                          <a:cs typeface="+mn-cs"/>
                        </a:rPr>
                        <a:t>model.addAttribute</a:t>
                      </a:r>
                      <a:r>
                        <a:rPr lang="en-US" sz="1600" b="1" kern="1200" dirty="0" smtClean="0">
                          <a:solidFill>
                            <a:schemeClr val="lt1"/>
                          </a:solidFill>
                          <a:latin typeface="+mn-lt"/>
                          <a:ea typeface="+mn-ea"/>
                          <a:cs typeface="+mn-cs"/>
                        </a:rPr>
                        <a:t>("department", new Department());</a:t>
                      </a:r>
                    </a:p>
                    <a:p>
                      <a:r>
                        <a:rPr lang="en-US" sz="1600" b="1" kern="1200" dirty="0" smtClean="0">
                          <a:solidFill>
                            <a:schemeClr val="lt1"/>
                          </a:solidFill>
                          <a:latin typeface="+mn-lt"/>
                          <a:ea typeface="+mn-ea"/>
                          <a:cs typeface="+mn-cs"/>
                        </a:rPr>
                        <a:t>                       …</a:t>
                      </a:r>
                    </a:p>
                    <a:p>
                      <a:r>
                        <a:rPr lang="en-US" sz="1600" b="1" kern="1200" dirty="0" smtClean="0">
                          <a:solidFill>
                            <a:schemeClr val="lt1"/>
                          </a:solidFill>
                          <a:latin typeface="+mn-lt"/>
                          <a:ea typeface="+mn-ea"/>
                          <a:cs typeface="+mn-cs"/>
                        </a:rPr>
                        <a:t>                       …</a:t>
                      </a:r>
                    </a:p>
                    <a:p>
                      <a:r>
                        <a:rPr lang="en-US" sz="1600" b="1" kern="1200" dirty="0" smtClean="0">
                          <a:solidFill>
                            <a:schemeClr val="lt1"/>
                          </a:solidFill>
                          <a:latin typeface="+mn-lt"/>
                          <a:ea typeface="+mn-ea"/>
                          <a:cs typeface="+mn-cs"/>
                        </a:rPr>
                        <a:t>                   }</a:t>
                      </a:r>
                    </a:p>
                    <a:p>
                      <a:r>
                        <a:rPr lang="en-US" sz="1600" b="1" kern="1200" dirty="0" smtClean="0">
                          <a:solidFill>
                            <a:schemeClr val="lt1"/>
                          </a:solidFill>
                          <a:latin typeface="+mn-lt"/>
                          <a:ea typeface="+mn-ea"/>
                          <a:cs typeface="+mn-cs"/>
                        </a:rPr>
                        <a:t>}</a:t>
                      </a:r>
                      <a:endParaRPr lang="en-US" sz="1600" dirty="0"/>
                    </a:p>
                  </a:txBody>
                  <a:tcPr/>
                </a:tc>
              </a:tr>
            </a:tbl>
          </a:graphicData>
        </a:graphic>
      </p:graphicFrame>
      <p:sp>
        <p:nvSpPr>
          <p:cNvPr id="6" name="Slide Number Placeholder 3"/>
          <p:cNvSpPr>
            <a:spLocks noGrp="1"/>
          </p:cNvSpPr>
          <p:nvPr>
            <p:ph type="sldNum" sz="quarter" idx="10"/>
          </p:nvPr>
        </p:nvSpPr>
        <p:spPr>
          <a:xfrm>
            <a:off x="152400" y="6427788"/>
            <a:ext cx="457200" cy="277812"/>
          </a:xfrm>
        </p:spPr>
        <p:txBody>
          <a:bodyPr/>
          <a:lstStyle/>
          <a:p>
            <a:pPr algn="l">
              <a:defRPr/>
            </a:pPr>
            <a:fld id="{E63CACA8-F186-40EA-9499-B8726A1E4120}" type="slidenum">
              <a:rPr lang="en-US" sz="1400" b="0">
                <a:latin typeface="+mn-lt"/>
              </a:rPr>
              <a:pPr algn="l">
                <a:defRPr/>
              </a:pPr>
              <a:t>11</a:t>
            </a:fld>
            <a:endParaRPr lang="en-US" sz="1400" b="0" dirty="0">
              <a:latin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chemeClr val="bg1"/>
                </a:solidFill>
              </a:rPr>
              <a:t>Key Aspects of Class Level</a:t>
            </a:r>
          </a:p>
        </p:txBody>
      </p:sp>
      <p:sp>
        <p:nvSpPr>
          <p:cNvPr id="20483" name="Content Placeholder 2"/>
          <p:cNvSpPr>
            <a:spLocks noGrp="1"/>
          </p:cNvSpPr>
          <p:nvPr>
            <p:ph idx="1"/>
          </p:nvPr>
        </p:nvSpPr>
        <p:spPr/>
        <p:txBody>
          <a:bodyPr/>
          <a:lstStyle/>
          <a:p>
            <a:pPr eaLnBrk="1" hangingPunct="1">
              <a:buFont typeface="Arial" pitchFamily="34" charset="0"/>
              <a:buChar char="•"/>
            </a:pPr>
            <a:r>
              <a:rPr sz="2000" smtClean="0"/>
              <a:t>Let us walk through the key aspects of this class:</a:t>
            </a:r>
          </a:p>
          <a:p>
            <a:pPr lvl="1" eaLnBrk="1" hangingPunct="1"/>
            <a:r>
              <a:rPr sz="1800" smtClean="0"/>
              <a:t>The class has been annotated with the @Controller annotation, indicating that this is a Spring MVC Controller capable of handling web requests. </a:t>
            </a:r>
          </a:p>
          <a:p>
            <a:pPr lvl="1" eaLnBrk="1" hangingPunct="1"/>
            <a:r>
              <a:rPr sz="1800" smtClean="0"/>
              <a:t>This controller class is also annotated with @RequestMapping at class level. </a:t>
            </a:r>
          </a:p>
          <a:p>
            <a:pPr lvl="1" eaLnBrk="1" hangingPunct="1"/>
            <a:r>
              <a:rPr sz="1800" smtClean="0"/>
              <a:t>Each method inside this class will be annotated with @RequestMapping.</a:t>
            </a:r>
          </a:p>
          <a:p>
            <a:pPr lvl="1" eaLnBrk="1" hangingPunct="1"/>
            <a:r>
              <a:rPr sz="1800" smtClean="0"/>
              <a:t>So, the final request mapping String will be the addition of the values declared in the both Class level and method level @RequestMapping annotation.</a:t>
            </a:r>
          </a:p>
          <a:p>
            <a:pPr lvl="1" eaLnBrk="1" hangingPunct="1"/>
            <a:r>
              <a:rPr sz="1800" smtClean="0"/>
              <a:t>The final URL pattern will be /department/add to invoke the addDepartment Method.</a:t>
            </a:r>
          </a:p>
          <a:p>
            <a:pPr lvl="1" eaLnBrk="1" hangingPunct="1"/>
            <a:r>
              <a:rPr sz="1800" smtClean="0"/>
              <a:t>There is a simplest way to map the request just by giving the Annotation at each method.</a:t>
            </a:r>
          </a:p>
          <a:p>
            <a:pPr lvl="1" eaLnBrk="1" hangingPunct="1"/>
            <a:r>
              <a:rPr sz="1800" smtClean="0"/>
              <a:t>The request should be matched with the annotation given at the method level.</a:t>
            </a:r>
          </a:p>
          <a:p>
            <a:pPr lvl="1" eaLnBrk="1" hangingPunct="1"/>
            <a:endParaRPr sz="1800" smtClean="0"/>
          </a:p>
          <a:p>
            <a:pPr eaLnBrk="1" hangingPunct="1">
              <a:buFont typeface="Wingdings" pitchFamily="2" charset="2"/>
              <a:buNone/>
            </a:pPr>
            <a:endParaRPr sz="1800" smtClean="0"/>
          </a:p>
          <a:p>
            <a:pPr eaLnBrk="1" hangingPunct="1">
              <a:buFont typeface="Wingdings" pitchFamily="2" charset="2"/>
              <a:buChar char="Ø"/>
            </a:pPr>
            <a:endParaRPr smtClean="0"/>
          </a:p>
        </p:txBody>
      </p:sp>
      <p:sp>
        <p:nvSpPr>
          <p:cNvPr id="6" name="Slide Number Placeholder 3"/>
          <p:cNvSpPr>
            <a:spLocks noGrp="1"/>
          </p:cNvSpPr>
          <p:nvPr>
            <p:ph type="sldNum" sz="quarter" idx="10"/>
          </p:nvPr>
        </p:nvSpPr>
        <p:spPr>
          <a:xfrm>
            <a:off x="152400" y="6427788"/>
            <a:ext cx="457200" cy="277812"/>
          </a:xfrm>
        </p:spPr>
        <p:txBody>
          <a:bodyPr/>
          <a:lstStyle/>
          <a:p>
            <a:pPr algn="l">
              <a:defRPr/>
            </a:pPr>
            <a:fld id="{43F014A9-C248-4CC4-ADC7-2B41C651FFF3}" type="slidenum">
              <a:rPr lang="en-US" sz="1400" b="0">
                <a:latin typeface="+mn-lt"/>
              </a:rPr>
              <a:pPr algn="l">
                <a:defRPr/>
              </a:pPr>
              <a:t>12</a:t>
            </a:fld>
            <a:endParaRPr lang="en-US" sz="1400" b="0" dirty="0">
              <a:latin typeface="+mn-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bwMode="auto">
          <a:xfrm>
            <a:off x="1447800" y="228600"/>
            <a:ext cx="6858000" cy="533400"/>
          </a:xfrm>
        </p:spPr>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Class level (Contd.)</a:t>
            </a:r>
          </a:p>
        </p:txBody>
      </p:sp>
      <p:sp>
        <p:nvSpPr>
          <p:cNvPr id="21507" name="Content Placeholder 2"/>
          <p:cNvSpPr>
            <a:spLocks noGrp="1"/>
          </p:cNvSpPr>
          <p:nvPr>
            <p:ph idx="1"/>
          </p:nvPr>
        </p:nvSpPr>
        <p:spPr/>
        <p:txBody>
          <a:bodyPr/>
          <a:lstStyle/>
          <a:p>
            <a:pPr eaLnBrk="1" hangingPunct="1">
              <a:buFont typeface="Arial" pitchFamily="34" charset="0"/>
              <a:buChar char="•"/>
            </a:pPr>
            <a:r>
              <a:rPr sz="2000" smtClean="0"/>
              <a:t>Defining @RequestMapping at Class level:</a:t>
            </a:r>
          </a:p>
          <a:p>
            <a:pPr eaLnBrk="1" hangingPunct="1">
              <a:buFont typeface="Wingdings" pitchFamily="2" charset="2"/>
              <a:buNone/>
            </a:pPr>
            <a:endParaRPr smtClean="0"/>
          </a:p>
        </p:txBody>
      </p:sp>
      <p:graphicFrame>
        <p:nvGraphicFramePr>
          <p:cNvPr id="5" name="Table 4"/>
          <p:cNvGraphicFramePr>
            <a:graphicFrameLocks noGrp="1"/>
          </p:cNvGraphicFramePr>
          <p:nvPr/>
        </p:nvGraphicFramePr>
        <p:xfrm>
          <a:off x="838200" y="2133600"/>
          <a:ext cx="6477000" cy="3505200"/>
        </p:xfrm>
        <a:graphic>
          <a:graphicData uri="http://schemas.openxmlformats.org/drawingml/2006/table">
            <a:tbl>
              <a:tblPr firstRow="1" bandRow="1">
                <a:tableStyleId>{5C22544A-7EE6-4342-B048-85BDC9FD1C3A}</a:tableStyleId>
              </a:tblPr>
              <a:tblGrid>
                <a:gridCol w="6477000"/>
              </a:tblGrid>
              <a:tr h="3505200">
                <a:tc>
                  <a:txBody>
                    <a:bodyPr/>
                    <a:lstStyle/>
                    <a:p>
                      <a:r>
                        <a:rPr lang="en-US" sz="1600" b="1" kern="1200" dirty="0" smtClean="0">
                          <a:solidFill>
                            <a:schemeClr val="lt1"/>
                          </a:solidFill>
                          <a:latin typeface="+mn-lt"/>
                          <a:ea typeface="+mn-ea"/>
                          <a:cs typeface="+mn-cs"/>
                        </a:rPr>
                        <a:t>@Controller</a:t>
                      </a:r>
                    </a:p>
                    <a:p>
                      <a:r>
                        <a:rPr lang="en-US" sz="1600" b="1" kern="1200" dirty="0" smtClean="0">
                          <a:solidFill>
                            <a:schemeClr val="lt1"/>
                          </a:solidFill>
                          <a:latin typeface="+mn-lt"/>
                          <a:ea typeface="+mn-ea"/>
                          <a:cs typeface="+mn-cs"/>
                        </a:rPr>
                        <a:t>public class </a:t>
                      </a:r>
                      <a:r>
                        <a:rPr lang="en-US" sz="1600" b="1" kern="1200" dirty="0" err="1" smtClean="0">
                          <a:solidFill>
                            <a:schemeClr val="lt1"/>
                          </a:solidFill>
                          <a:latin typeface="+mn-lt"/>
                          <a:ea typeface="+mn-ea"/>
                          <a:cs typeface="+mn-cs"/>
                        </a:rPr>
                        <a:t>DepartmentController</a:t>
                      </a:r>
                      <a:r>
                        <a:rPr lang="en-US" sz="1600" b="1" kern="1200" dirty="0" smtClean="0">
                          <a:solidFill>
                            <a:schemeClr val="lt1"/>
                          </a:solidFill>
                          <a:latin typeface="+mn-lt"/>
                          <a:ea typeface="+mn-ea"/>
                          <a:cs typeface="+mn-cs"/>
                        </a:rPr>
                        <a:t> {</a:t>
                      </a:r>
                    </a:p>
                    <a:p>
                      <a:r>
                        <a:rPr lang="en-US" sz="1600" b="1" kern="1200" dirty="0" smtClean="0">
                          <a:solidFill>
                            <a:schemeClr val="lt1"/>
                          </a:solidFill>
                          <a:latin typeface="+mn-lt"/>
                          <a:ea typeface="+mn-ea"/>
                          <a:cs typeface="+mn-cs"/>
                        </a:rPr>
                        <a:t>                 @</a:t>
                      </a:r>
                      <a:r>
                        <a:rPr lang="en-US" sz="1600" b="1" kern="1200" dirty="0" err="1" smtClean="0">
                          <a:solidFill>
                            <a:schemeClr val="lt1"/>
                          </a:solidFill>
                          <a:latin typeface="+mn-lt"/>
                          <a:ea typeface="+mn-ea"/>
                          <a:cs typeface="+mn-cs"/>
                        </a:rPr>
                        <a:t>RequestMapping</a:t>
                      </a:r>
                      <a:r>
                        <a:rPr lang="en-US" sz="1600" b="1" kern="1200" dirty="0" smtClean="0">
                          <a:solidFill>
                            <a:schemeClr val="lt1"/>
                          </a:solidFill>
                          <a:latin typeface="+mn-lt"/>
                          <a:ea typeface="+mn-ea"/>
                          <a:cs typeface="+mn-cs"/>
                        </a:rPr>
                        <a:t>("</a:t>
                      </a:r>
                      <a:r>
                        <a:rPr lang="en-US" sz="1600" b="1" kern="1200" dirty="0" err="1" smtClean="0">
                          <a:solidFill>
                            <a:schemeClr val="lt1"/>
                          </a:solidFill>
                          <a:latin typeface="+mn-lt"/>
                          <a:ea typeface="+mn-ea"/>
                          <a:cs typeface="+mn-cs"/>
                        </a:rPr>
                        <a:t>addDepartment</a:t>
                      </a:r>
                      <a:r>
                        <a:rPr lang="en-US" sz="1600" b="1" kern="1200" dirty="0" smtClean="0">
                          <a:solidFill>
                            <a:schemeClr val="lt1"/>
                          </a:solidFill>
                          <a:latin typeface="+mn-lt"/>
                          <a:ea typeface="+mn-ea"/>
                          <a:cs typeface="+mn-cs"/>
                        </a:rPr>
                        <a:t>")</a:t>
                      </a:r>
                    </a:p>
                    <a:p>
                      <a:r>
                        <a:rPr lang="en-US" sz="1600" b="1" kern="1200" dirty="0" smtClean="0">
                          <a:solidFill>
                            <a:schemeClr val="lt1"/>
                          </a:solidFill>
                          <a:latin typeface="+mn-lt"/>
                          <a:ea typeface="+mn-ea"/>
                          <a:cs typeface="+mn-cs"/>
                        </a:rPr>
                        <a:t>                 public String </a:t>
                      </a:r>
                      <a:r>
                        <a:rPr lang="en-US" sz="1600" b="1" kern="1200" dirty="0" err="1" smtClean="0">
                          <a:solidFill>
                            <a:schemeClr val="lt1"/>
                          </a:solidFill>
                          <a:latin typeface="+mn-lt"/>
                          <a:ea typeface="+mn-ea"/>
                          <a:cs typeface="+mn-cs"/>
                        </a:rPr>
                        <a:t>addDepartment</a:t>
                      </a:r>
                      <a:r>
                        <a:rPr lang="en-US" sz="1600" b="1" kern="1200" dirty="0" smtClean="0">
                          <a:solidFill>
                            <a:schemeClr val="lt1"/>
                          </a:solidFill>
                          <a:latin typeface="+mn-lt"/>
                          <a:ea typeface="+mn-ea"/>
                          <a:cs typeface="+mn-cs"/>
                        </a:rPr>
                        <a:t>(Model </a:t>
                      </a:r>
                      <a:r>
                        <a:rPr lang="en-US" sz="1600" b="1" kern="1200" dirty="0" err="1" smtClean="0">
                          <a:solidFill>
                            <a:schemeClr val="lt1"/>
                          </a:solidFill>
                          <a:latin typeface="+mn-lt"/>
                          <a:ea typeface="+mn-ea"/>
                          <a:cs typeface="+mn-cs"/>
                        </a:rPr>
                        <a:t>model</a:t>
                      </a:r>
                      <a:r>
                        <a:rPr lang="en-US" sz="1600" b="1" kern="1200" dirty="0" smtClean="0">
                          <a:solidFill>
                            <a:schemeClr val="lt1"/>
                          </a:solidFill>
                          <a:latin typeface="+mn-lt"/>
                          <a:ea typeface="+mn-ea"/>
                          <a:cs typeface="+mn-cs"/>
                        </a:rPr>
                        <a:t>) {</a:t>
                      </a:r>
                    </a:p>
                    <a:p>
                      <a:r>
                        <a:rPr lang="en-US" sz="1600" b="1" kern="1200" dirty="0" smtClean="0">
                          <a:solidFill>
                            <a:schemeClr val="lt1"/>
                          </a:solidFill>
                          <a:latin typeface="+mn-lt"/>
                          <a:ea typeface="+mn-ea"/>
                          <a:cs typeface="+mn-cs"/>
                        </a:rPr>
                        <a:t>                            </a:t>
                      </a:r>
                      <a:r>
                        <a:rPr lang="en-US" sz="1600" b="1" kern="1200" dirty="0" err="1" smtClean="0">
                          <a:solidFill>
                            <a:schemeClr val="lt1"/>
                          </a:solidFill>
                          <a:latin typeface="+mn-lt"/>
                          <a:ea typeface="+mn-ea"/>
                          <a:cs typeface="+mn-cs"/>
                        </a:rPr>
                        <a:t>model.addAttribute</a:t>
                      </a:r>
                      <a:r>
                        <a:rPr lang="en-US" sz="1600" b="1" kern="1200" dirty="0" smtClean="0">
                          <a:solidFill>
                            <a:schemeClr val="lt1"/>
                          </a:solidFill>
                          <a:latin typeface="+mn-lt"/>
                          <a:ea typeface="+mn-ea"/>
                          <a:cs typeface="+mn-cs"/>
                        </a:rPr>
                        <a:t>("department", new Department());</a:t>
                      </a:r>
                    </a:p>
                    <a:p>
                      <a:r>
                        <a:rPr lang="en-US" sz="1600" b="1" kern="1200" dirty="0" smtClean="0">
                          <a:solidFill>
                            <a:schemeClr val="lt1"/>
                          </a:solidFill>
                          <a:latin typeface="+mn-lt"/>
                          <a:ea typeface="+mn-ea"/>
                          <a:cs typeface="+mn-cs"/>
                        </a:rPr>
                        <a:t>                            …</a:t>
                      </a:r>
                    </a:p>
                    <a:p>
                      <a:r>
                        <a:rPr lang="en-US" sz="1600" b="1" kern="1200" dirty="0" smtClean="0">
                          <a:solidFill>
                            <a:schemeClr val="lt1"/>
                          </a:solidFill>
                          <a:latin typeface="+mn-lt"/>
                          <a:ea typeface="+mn-ea"/>
                          <a:cs typeface="+mn-cs"/>
                        </a:rPr>
                        <a:t>                            …</a:t>
                      </a:r>
                    </a:p>
                    <a:p>
                      <a:r>
                        <a:rPr lang="en-US" sz="1600" b="1" kern="1200" dirty="0" smtClean="0">
                          <a:solidFill>
                            <a:schemeClr val="lt1"/>
                          </a:solidFill>
                          <a:latin typeface="+mn-lt"/>
                          <a:ea typeface="+mn-ea"/>
                          <a:cs typeface="+mn-cs"/>
                        </a:rPr>
                        <a:t>}</a:t>
                      </a:r>
                      <a:endParaRPr lang="en-US" sz="1600" dirty="0"/>
                    </a:p>
                  </a:txBody>
                  <a:tcPr/>
                </a:tc>
              </a:tr>
            </a:tbl>
          </a:graphicData>
        </a:graphic>
      </p:graphicFrame>
      <p:sp>
        <p:nvSpPr>
          <p:cNvPr id="6" name="Slide Number Placeholder 3"/>
          <p:cNvSpPr>
            <a:spLocks noGrp="1"/>
          </p:cNvSpPr>
          <p:nvPr>
            <p:ph type="sldNum" sz="quarter" idx="10"/>
          </p:nvPr>
        </p:nvSpPr>
        <p:spPr>
          <a:xfrm>
            <a:off x="152400" y="6427788"/>
            <a:ext cx="457200" cy="277812"/>
          </a:xfrm>
        </p:spPr>
        <p:txBody>
          <a:bodyPr/>
          <a:lstStyle/>
          <a:p>
            <a:pPr algn="l">
              <a:defRPr/>
            </a:pPr>
            <a:fld id="{8BE4809B-8B87-4734-B307-3E1E895556D1}" type="slidenum">
              <a:rPr lang="en-US" sz="1400" b="0">
                <a:latin typeface="+mn-lt"/>
              </a:rPr>
              <a:pPr algn="l">
                <a:defRPr/>
              </a:pPr>
              <a:t>13</a:t>
            </a:fld>
            <a:endParaRPr lang="en-US" sz="1400" b="0" dirty="0">
              <a:latin typeface="+mn-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chemeClr val="bg1"/>
                </a:solidFill>
              </a:rPr>
              <a:t>Request Mapping Attributes</a:t>
            </a:r>
          </a:p>
        </p:txBody>
      </p:sp>
      <p:sp>
        <p:nvSpPr>
          <p:cNvPr id="22531" name="Content Placeholder 2"/>
          <p:cNvSpPr>
            <a:spLocks noGrp="1"/>
          </p:cNvSpPr>
          <p:nvPr>
            <p:ph idx="1"/>
          </p:nvPr>
        </p:nvSpPr>
        <p:spPr/>
        <p:txBody>
          <a:bodyPr/>
          <a:lstStyle/>
          <a:p>
            <a:pPr eaLnBrk="1" hangingPunct="1">
              <a:buFont typeface="Arial" pitchFamily="34" charset="0"/>
              <a:buChar char="•"/>
            </a:pPr>
            <a:r>
              <a:rPr sz="2000" smtClean="0"/>
              <a:t>Request Mapping Attributes:</a:t>
            </a:r>
            <a:endParaRPr sz="1800" smtClean="0"/>
          </a:p>
          <a:p>
            <a:pPr lvl="1" eaLnBrk="1" hangingPunct="1"/>
            <a:r>
              <a:rPr sz="1800" smtClean="0"/>
              <a:t>Value</a:t>
            </a:r>
          </a:p>
          <a:p>
            <a:pPr lvl="1" eaLnBrk="1" hangingPunct="1"/>
            <a:endParaRPr sz="1800" smtClean="0"/>
          </a:p>
          <a:p>
            <a:pPr lvl="1" eaLnBrk="1" hangingPunct="1"/>
            <a:r>
              <a:rPr sz="1800" smtClean="0"/>
              <a:t>Method</a:t>
            </a:r>
          </a:p>
          <a:p>
            <a:pPr lvl="1" eaLnBrk="1" hangingPunct="1"/>
            <a:endParaRPr sz="1800" smtClean="0"/>
          </a:p>
          <a:p>
            <a:pPr lvl="1" eaLnBrk="1" hangingPunct="1"/>
            <a:r>
              <a:rPr sz="1800" smtClean="0"/>
              <a:t>Params</a:t>
            </a:r>
          </a:p>
          <a:p>
            <a:pPr lvl="1" eaLnBrk="1" hangingPunct="1"/>
            <a:endParaRPr sz="1800" smtClean="0"/>
          </a:p>
          <a:p>
            <a:pPr lvl="1" eaLnBrk="1" hangingPunct="1"/>
            <a:r>
              <a:rPr sz="1800" smtClean="0"/>
              <a:t>Headers</a:t>
            </a:r>
          </a:p>
          <a:p>
            <a:pPr eaLnBrk="1" hangingPunct="1">
              <a:buFont typeface="Wingdings" pitchFamily="2" charset="2"/>
              <a:buNone/>
            </a:pPr>
            <a:endParaRPr sz="1800" smtClean="0"/>
          </a:p>
        </p:txBody>
      </p:sp>
      <p:sp>
        <p:nvSpPr>
          <p:cNvPr id="7" name="Slide Number Placeholder 3"/>
          <p:cNvSpPr>
            <a:spLocks noGrp="1"/>
          </p:cNvSpPr>
          <p:nvPr>
            <p:ph type="sldNum" sz="quarter" idx="10"/>
          </p:nvPr>
        </p:nvSpPr>
        <p:spPr>
          <a:xfrm>
            <a:off x="152400" y="6427788"/>
            <a:ext cx="457200" cy="277812"/>
          </a:xfrm>
        </p:spPr>
        <p:txBody>
          <a:bodyPr/>
          <a:lstStyle/>
          <a:p>
            <a:pPr algn="l">
              <a:defRPr/>
            </a:pPr>
            <a:fld id="{DEBA49B8-D3E4-478F-AFCF-CD83E63E7FAA}" type="slidenum">
              <a:rPr lang="en-US" sz="1400" b="0">
                <a:latin typeface="+mn-lt"/>
              </a:rPr>
              <a:pPr algn="l">
                <a:defRPr/>
              </a:pPr>
              <a:t>14</a:t>
            </a:fld>
            <a:endParaRPr lang="en-US" sz="1400" b="0" dirty="0">
              <a:latin typeface="+mn-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6"/>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chemeClr val="bg1"/>
                </a:solidFill>
              </a:rPr>
              <a:t>Request Mapping Attributes: Value</a:t>
            </a:r>
          </a:p>
        </p:txBody>
      </p:sp>
      <p:sp>
        <p:nvSpPr>
          <p:cNvPr id="23555" name="Content Placeholder 2"/>
          <p:cNvSpPr>
            <a:spLocks noGrp="1"/>
          </p:cNvSpPr>
          <p:nvPr>
            <p:ph idx="1"/>
          </p:nvPr>
        </p:nvSpPr>
        <p:spPr/>
        <p:txBody>
          <a:bodyPr/>
          <a:lstStyle/>
          <a:p>
            <a:pPr eaLnBrk="1" hangingPunct="1">
              <a:spcBef>
                <a:spcPct val="0"/>
              </a:spcBef>
              <a:buFont typeface="Arial" pitchFamily="34" charset="0"/>
              <a:buChar char="•"/>
            </a:pPr>
            <a:r>
              <a:rPr sz="2000" smtClean="0"/>
              <a:t>Request Mapping Attributes:</a:t>
            </a:r>
          </a:p>
          <a:p>
            <a:pPr lvl="1" eaLnBrk="1" hangingPunct="1">
              <a:spcBef>
                <a:spcPct val="0"/>
              </a:spcBef>
            </a:pPr>
            <a:r>
              <a:rPr sz="1800" smtClean="0"/>
              <a:t>Value:</a:t>
            </a:r>
          </a:p>
          <a:p>
            <a:pPr lvl="2" eaLnBrk="1" hangingPunct="1">
              <a:spcBef>
                <a:spcPct val="0"/>
              </a:spcBef>
            </a:pPr>
            <a:r>
              <a:rPr sz="1600" smtClean="0"/>
              <a:t>public abstract </a:t>
            </a:r>
            <a:r>
              <a:rPr sz="1600" smtClean="0">
                <a:hlinkClick r:id="rId2" tooltip="class or interface in java.lang"/>
              </a:rPr>
              <a:t>String</a:t>
            </a:r>
            <a:r>
              <a:rPr sz="1600" smtClean="0"/>
              <a:t>[] </a:t>
            </a:r>
            <a:r>
              <a:rPr sz="1600" b="1" smtClean="0"/>
              <a:t>value</a:t>
            </a:r>
            <a:r>
              <a:rPr sz="1600" smtClean="0"/>
              <a:t> The primary mapping expressed by this annotation. In a Servlet environment: the path mapping URIs (For example, </a:t>
            </a:r>
            <a:r>
              <a:rPr sz="1600" i="1" smtClean="0"/>
              <a:t>/myPath.do</a:t>
            </a:r>
            <a:r>
              <a:rPr sz="1600" smtClean="0"/>
              <a:t>). Ant-style path patterns are also supported (e.g. "/myPath/*.do"). At the method level, relative paths (For example, </a:t>
            </a:r>
            <a:r>
              <a:rPr sz="1600" i="1" smtClean="0"/>
              <a:t>edit.do</a:t>
            </a:r>
            <a:r>
              <a:rPr sz="1600" smtClean="0"/>
              <a:t>) are supported within the primary mapping expressed at the type level. </a:t>
            </a:r>
          </a:p>
          <a:p>
            <a:pPr lvl="2" eaLnBrk="1" hangingPunct="1">
              <a:spcBef>
                <a:spcPct val="0"/>
              </a:spcBef>
            </a:pPr>
            <a:r>
              <a:rPr sz="1600" smtClean="0"/>
              <a:t>In a Portlet environment: the mapped portlet modes (that is, </a:t>
            </a:r>
            <a:r>
              <a:rPr sz="1600" i="1" smtClean="0"/>
              <a:t>EDIT</a:t>
            </a:r>
            <a:r>
              <a:rPr sz="1600" smtClean="0"/>
              <a:t>, </a:t>
            </a:r>
            <a:r>
              <a:rPr sz="1600" i="1" smtClean="0"/>
              <a:t>VIEW</a:t>
            </a:r>
            <a:r>
              <a:rPr sz="1600" smtClean="0"/>
              <a:t>, </a:t>
            </a:r>
            <a:r>
              <a:rPr sz="1600" i="1" smtClean="0"/>
              <a:t>HELP</a:t>
            </a:r>
            <a:r>
              <a:rPr sz="1600" smtClean="0"/>
              <a:t> or any custom modes). </a:t>
            </a:r>
          </a:p>
          <a:p>
            <a:pPr lvl="2" eaLnBrk="1" hangingPunct="1">
              <a:spcBef>
                <a:spcPct val="0"/>
              </a:spcBef>
            </a:pPr>
            <a:r>
              <a:rPr sz="1600" smtClean="0"/>
              <a:t>Supported at the type level as well as at the method level: When used at the type level, all method-level mappings inherit this primary mapping, narrowing it for a specific handler method. </a:t>
            </a:r>
          </a:p>
          <a:p>
            <a:pPr lvl="2" eaLnBrk="1" hangingPunct="1">
              <a:spcBef>
                <a:spcPct val="0"/>
              </a:spcBef>
            </a:pPr>
            <a:r>
              <a:rPr sz="1600" smtClean="0"/>
              <a:t>In case of Servlet-based handler methods, the method names are taken into account for narrowing if no path was specified explicitly, according to the specified </a:t>
            </a:r>
            <a:r>
              <a:rPr sz="1600" smtClean="0">
                <a:hlinkClick r:id="rId3" tooltip="interface in org.springframework.web.servlet.mvc.multiaction"/>
              </a:rPr>
              <a:t>MethodNameResolver</a:t>
            </a:r>
            <a:r>
              <a:rPr sz="1600" smtClean="0"/>
              <a:t> (by default an </a:t>
            </a:r>
            <a:r>
              <a:rPr sz="1600" smtClean="0">
                <a:hlinkClick r:id="rId4" tooltip="class in org.springframework.web.servlet.mvc.multiaction"/>
              </a:rPr>
              <a:t>InternalPathMethodNameResolver</a:t>
            </a:r>
            <a:r>
              <a:rPr sz="1600" smtClean="0"/>
              <a:t>). Note that this only applies in case of ambiguous annotation mappings that do not specify a path mapping explicitly. In other words, the method name is only used for narrowing among a set of matching methods; it does not constitute a primary path mapping itself. </a:t>
            </a:r>
          </a:p>
        </p:txBody>
      </p:sp>
      <p:sp>
        <p:nvSpPr>
          <p:cNvPr id="8" name="Slide Number Placeholder 3"/>
          <p:cNvSpPr>
            <a:spLocks noGrp="1"/>
          </p:cNvSpPr>
          <p:nvPr>
            <p:ph type="sldNum" sz="quarter" idx="10"/>
          </p:nvPr>
        </p:nvSpPr>
        <p:spPr>
          <a:xfrm>
            <a:off x="152400" y="6427788"/>
            <a:ext cx="457200" cy="277812"/>
          </a:xfrm>
        </p:spPr>
        <p:txBody>
          <a:bodyPr/>
          <a:lstStyle/>
          <a:p>
            <a:pPr algn="l">
              <a:defRPr/>
            </a:pPr>
            <a:fld id="{2BCF8B3E-90A2-4232-B52A-D9752DC760C7}" type="slidenum">
              <a:rPr lang="en-US" sz="1400" b="0">
                <a:latin typeface="+mn-lt"/>
              </a:rPr>
              <a:pPr algn="l">
                <a:defRPr/>
              </a:pPr>
              <a:t>15</a:t>
            </a:fld>
            <a:endParaRPr lang="en-US" sz="1400" b="0" dirty="0">
              <a:latin typeface="+mn-l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6"/>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chemeClr val="bg1"/>
                </a:solidFill>
              </a:rPr>
              <a:t>Request Mapping Attributes:  Value(Contd.)</a:t>
            </a:r>
          </a:p>
        </p:txBody>
      </p:sp>
      <p:sp>
        <p:nvSpPr>
          <p:cNvPr id="24579" name="Content Placeholder 2"/>
          <p:cNvSpPr>
            <a:spLocks noGrp="1"/>
          </p:cNvSpPr>
          <p:nvPr>
            <p:ph idx="1"/>
          </p:nvPr>
        </p:nvSpPr>
        <p:spPr/>
        <p:txBody>
          <a:bodyPr/>
          <a:lstStyle/>
          <a:p>
            <a:pPr lvl="2" eaLnBrk="1" hangingPunct="1">
              <a:spcBef>
                <a:spcPct val="0"/>
              </a:spcBef>
            </a:pPr>
            <a:r>
              <a:rPr sz="1600" smtClean="0"/>
              <a:t>If you have a single default method (without explicit path mapping), then all requests without a more specific mapped method found will be dispatched to it. If you have multiple such default methods, then the method name will be taken into account for choosing between them. </a:t>
            </a:r>
          </a:p>
          <a:p>
            <a:pPr lvl="2" eaLnBrk="1" hangingPunct="1">
              <a:spcBef>
                <a:spcPct val="0"/>
              </a:spcBef>
              <a:buFont typeface="Arial" pitchFamily="34" charset="0"/>
              <a:buNone/>
            </a:pPr>
            <a:endParaRPr sz="1600" smtClean="0"/>
          </a:p>
          <a:p>
            <a:pPr lvl="2" eaLnBrk="1" hangingPunct="1">
              <a:spcBef>
                <a:spcPct val="0"/>
              </a:spcBef>
            </a:pPr>
            <a:r>
              <a:rPr sz="1600" smtClean="0"/>
              <a:t>Default:{} </a:t>
            </a:r>
          </a:p>
          <a:p>
            <a:pPr lvl="2" eaLnBrk="1" hangingPunct="1">
              <a:spcBef>
                <a:spcPct val="0"/>
              </a:spcBef>
            </a:pPr>
            <a:endParaRPr sz="1600" smtClean="0"/>
          </a:p>
          <a:p>
            <a:pPr lvl="2" eaLnBrk="1" hangingPunct="1">
              <a:spcBef>
                <a:spcPct val="0"/>
              </a:spcBef>
            </a:pPr>
            <a:r>
              <a:rPr sz="1600" smtClean="0"/>
              <a:t>Example: </a:t>
            </a:r>
          </a:p>
          <a:p>
            <a:pPr lvl="2" eaLnBrk="1" hangingPunct="1">
              <a:spcBef>
                <a:spcPct val="0"/>
              </a:spcBef>
              <a:buFont typeface="Arial" pitchFamily="34" charset="0"/>
              <a:buNone/>
            </a:pPr>
            <a:r>
              <a:rPr sz="1600" smtClean="0"/>
              <a:t>	        </a:t>
            </a:r>
            <a:r>
              <a:rPr sz="1600" b="1" smtClean="0"/>
              <a:t>  @RequestMapping(value= "addAssociate", method = RequestMethod.POST)</a:t>
            </a:r>
          </a:p>
          <a:p>
            <a:pPr lvl="2" eaLnBrk="1" hangingPunct="1">
              <a:spcBef>
                <a:spcPct val="0"/>
              </a:spcBef>
              <a:buFont typeface="Arial" pitchFamily="34" charset="0"/>
              <a:buNone/>
            </a:pPr>
            <a:r>
              <a:rPr sz="1600" b="1" smtClean="0"/>
              <a:t>public String addAssociate(@ModelAttribute("asc") Associate member, Model model</a:t>
            </a:r>
          </a:p>
          <a:p>
            <a:pPr lvl="2" eaLnBrk="1" hangingPunct="1">
              <a:spcBef>
                <a:spcPct val="0"/>
              </a:spcBef>
              <a:buFont typeface="Arial" pitchFamily="34" charset="0"/>
              <a:buNone/>
            </a:pPr>
            <a:r>
              <a:rPr sz="1600" b="1" smtClean="0"/>
              <a:t>BindingResult result) {</a:t>
            </a:r>
          </a:p>
          <a:p>
            <a:pPr lvl="2" eaLnBrk="1" hangingPunct="1">
              <a:spcBef>
                <a:spcPct val="0"/>
              </a:spcBef>
              <a:buFont typeface="Arial" pitchFamily="34" charset="0"/>
              <a:buNone/>
            </a:pPr>
            <a:r>
              <a:rPr sz="1600" b="1" smtClean="0"/>
              <a:t>	       …..</a:t>
            </a:r>
          </a:p>
          <a:p>
            <a:pPr lvl="2" eaLnBrk="1" hangingPunct="1">
              <a:spcBef>
                <a:spcPct val="0"/>
              </a:spcBef>
              <a:buFont typeface="Arial" pitchFamily="34" charset="0"/>
              <a:buNone/>
            </a:pPr>
            <a:r>
              <a:rPr sz="1600" b="1" smtClean="0"/>
              <a:t>}</a:t>
            </a:r>
          </a:p>
          <a:p>
            <a:pPr lvl="2" eaLnBrk="1" hangingPunct="1">
              <a:spcBef>
                <a:spcPct val="0"/>
              </a:spcBef>
            </a:pPr>
            <a:endParaRPr sz="1600" smtClean="0"/>
          </a:p>
        </p:txBody>
      </p:sp>
      <p:sp>
        <p:nvSpPr>
          <p:cNvPr id="5" name="Slide Number Placeholder 3"/>
          <p:cNvSpPr>
            <a:spLocks noGrp="1"/>
          </p:cNvSpPr>
          <p:nvPr>
            <p:ph type="sldNum" sz="quarter" idx="10"/>
          </p:nvPr>
        </p:nvSpPr>
        <p:spPr>
          <a:xfrm>
            <a:off x="152400" y="6427788"/>
            <a:ext cx="457200" cy="277812"/>
          </a:xfrm>
        </p:spPr>
        <p:txBody>
          <a:bodyPr/>
          <a:lstStyle/>
          <a:p>
            <a:pPr algn="l">
              <a:defRPr/>
            </a:pPr>
            <a:fld id="{59A9A81E-F599-4334-83B6-46BF22F719EE}" type="slidenum">
              <a:rPr lang="en-US" sz="1400" b="0">
                <a:latin typeface="+mn-lt"/>
              </a:rPr>
              <a:pPr algn="l">
                <a:defRPr/>
              </a:pPr>
              <a:t>16</a:t>
            </a:fld>
            <a:endParaRPr lang="en-US" sz="1400" b="0" dirty="0">
              <a:latin typeface="+mn-l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chemeClr val="bg1"/>
                </a:solidFill>
              </a:rPr>
              <a:t>Request Mapping Attributes: Method</a:t>
            </a:r>
          </a:p>
        </p:txBody>
      </p:sp>
      <p:sp>
        <p:nvSpPr>
          <p:cNvPr id="25603" name="Content Placeholder 2"/>
          <p:cNvSpPr>
            <a:spLocks noGrp="1"/>
          </p:cNvSpPr>
          <p:nvPr>
            <p:ph idx="1"/>
          </p:nvPr>
        </p:nvSpPr>
        <p:spPr/>
        <p:txBody>
          <a:bodyPr/>
          <a:lstStyle/>
          <a:p>
            <a:pPr eaLnBrk="1" hangingPunct="1">
              <a:spcBef>
                <a:spcPct val="0"/>
              </a:spcBef>
              <a:buFont typeface="Arial" pitchFamily="34" charset="0"/>
              <a:buChar char="•"/>
            </a:pPr>
            <a:r>
              <a:rPr sz="2000" smtClean="0"/>
              <a:t>Request Mapping Attributes:</a:t>
            </a:r>
          </a:p>
          <a:p>
            <a:pPr lvl="1" eaLnBrk="1" hangingPunct="1">
              <a:spcBef>
                <a:spcPct val="0"/>
              </a:spcBef>
            </a:pPr>
            <a:r>
              <a:rPr sz="1800" smtClean="0"/>
              <a:t>Method: </a:t>
            </a:r>
          </a:p>
          <a:p>
            <a:pPr lvl="2" eaLnBrk="1" hangingPunct="1">
              <a:spcBef>
                <a:spcPct val="0"/>
              </a:spcBef>
            </a:pPr>
            <a:r>
              <a:rPr sz="1600" smtClean="0"/>
              <a:t>public abstract </a:t>
            </a:r>
            <a:r>
              <a:rPr sz="1600" smtClean="0">
                <a:hlinkClick r:id="rId2" tooltip="enum in org.springframework.web.bind.annotation"/>
              </a:rPr>
              <a:t>RequestMethod</a:t>
            </a:r>
            <a:r>
              <a:rPr sz="1600" smtClean="0"/>
              <a:t>[] method The HTTP request methods to map to, narrowing the primary mapping: GET, POST, HEAD, OPTIONS, PUT, DELETE, TRACE. Supported at the type level as well as at the method level! When used at the type level, all method-level mappings inherit this HTTP method restriction (i.e. the type-level restriction gets checked before the handler method is even resolved). </a:t>
            </a:r>
          </a:p>
          <a:p>
            <a:pPr lvl="2" eaLnBrk="1" hangingPunct="1">
              <a:spcBef>
                <a:spcPct val="0"/>
              </a:spcBef>
            </a:pPr>
            <a:r>
              <a:rPr sz="1600" smtClean="0"/>
              <a:t>Supported for Servlet environments as well as Portlet 2.0 environments. </a:t>
            </a:r>
          </a:p>
          <a:p>
            <a:pPr lvl="2" eaLnBrk="1" hangingPunct="1">
              <a:spcBef>
                <a:spcPct val="0"/>
              </a:spcBef>
            </a:pPr>
            <a:endParaRPr sz="1600" smtClean="0"/>
          </a:p>
          <a:p>
            <a:pPr lvl="2" eaLnBrk="1" hangingPunct="1">
              <a:spcBef>
                <a:spcPct val="0"/>
              </a:spcBef>
            </a:pPr>
            <a:r>
              <a:rPr sz="1600" smtClean="0"/>
              <a:t>Default:{} </a:t>
            </a:r>
          </a:p>
          <a:p>
            <a:pPr lvl="2" eaLnBrk="1" hangingPunct="1">
              <a:spcBef>
                <a:spcPct val="0"/>
              </a:spcBef>
            </a:pPr>
            <a:endParaRPr sz="1600" smtClean="0"/>
          </a:p>
          <a:p>
            <a:pPr lvl="2" eaLnBrk="1" hangingPunct="1">
              <a:spcBef>
                <a:spcPct val="0"/>
              </a:spcBef>
            </a:pPr>
            <a:r>
              <a:rPr sz="1600" smtClean="0"/>
              <a:t>Example:</a:t>
            </a:r>
          </a:p>
          <a:p>
            <a:pPr lvl="2" eaLnBrk="1" hangingPunct="1">
              <a:buFont typeface="Wingdings" pitchFamily="2" charset="2"/>
              <a:buNone/>
            </a:pPr>
            <a:r>
              <a:rPr sz="800" b="1" smtClean="0"/>
              <a:t>	</a:t>
            </a:r>
            <a:r>
              <a:rPr sz="1600" b="1" smtClean="0"/>
              <a:t>@RequestMapping(method = RequestMethod.POST)</a:t>
            </a:r>
            <a:endParaRPr sz="1600" smtClean="0"/>
          </a:p>
          <a:p>
            <a:pPr lvl="2" eaLnBrk="1" hangingPunct="1">
              <a:buFont typeface="Wingdings" pitchFamily="2" charset="2"/>
              <a:buNone/>
            </a:pPr>
            <a:r>
              <a:rPr sz="1600" b="1" smtClean="0"/>
              <a:t>	public String addAssociate(@ModelAttribute("asc") Associate member, Model model</a:t>
            </a:r>
            <a:endParaRPr sz="1600" smtClean="0"/>
          </a:p>
          <a:p>
            <a:pPr lvl="2" eaLnBrk="1" hangingPunct="1">
              <a:buFont typeface="Wingdings" pitchFamily="2" charset="2"/>
              <a:buNone/>
            </a:pPr>
            <a:r>
              <a:rPr sz="1600" b="1" smtClean="0"/>
              <a:t>	BindingResult result) {</a:t>
            </a:r>
            <a:endParaRPr sz="1600" smtClean="0"/>
          </a:p>
          <a:p>
            <a:pPr lvl="2" eaLnBrk="1" hangingPunct="1">
              <a:buFont typeface="Wingdings" pitchFamily="2" charset="2"/>
              <a:buNone/>
            </a:pPr>
            <a:r>
              <a:rPr sz="1600" smtClean="0"/>
              <a:t>		…..</a:t>
            </a:r>
          </a:p>
          <a:p>
            <a:pPr lvl="2" eaLnBrk="1" hangingPunct="1">
              <a:buFont typeface="Wingdings" pitchFamily="2" charset="2"/>
              <a:buNone/>
            </a:pPr>
            <a:r>
              <a:rPr sz="1600" b="1" smtClean="0"/>
              <a:t>	}</a:t>
            </a:r>
            <a:endParaRPr sz="1600" smtClean="0"/>
          </a:p>
          <a:p>
            <a:pPr lvl="3" eaLnBrk="1" hangingPunct="1"/>
            <a:endParaRPr sz="1600" smtClean="0"/>
          </a:p>
        </p:txBody>
      </p:sp>
      <p:sp>
        <p:nvSpPr>
          <p:cNvPr id="7" name="Slide Number Placeholder 3"/>
          <p:cNvSpPr>
            <a:spLocks noGrp="1"/>
          </p:cNvSpPr>
          <p:nvPr>
            <p:ph type="sldNum" sz="quarter" idx="10"/>
          </p:nvPr>
        </p:nvSpPr>
        <p:spPr>
          <a:xfrm>
            <a:off x="152400" y="6427788"/>
            <a:ext cx="457200" cy="277812"/>
          </a:xfrm>
        </p:spPr>
        <p:txBody>
          <a:bodyPr/>
          <a:lstStyle/>
          <a:p>
            <a:pPr algn="l">
              <a:defRPr/>
            </a:pPr>
            <a:fld id="{76E30C45-9083-4800-9619-5EA88583EFC9}" type="slidenum">
              <a:rPr lang="en-US" sz="1400" b="0">
                <a:latin typeface="+mn-lt"/>
              </a:rPr>
              <a:pPr algn="l">
                <a:defRPr/>
              </a:pPr>
              <a:t>17</a:t>
            </a:fld>
            <a:endParaRPr lang="en-US" sz="1400" b="0" dirty="0">
              <a:latin typeface="+mn-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chemeClr val="bg1"/>
                </a:solidFill>
              </a:rPr>
              <a:t>Request Mapping Attributes: Params</a:t>
            </a:r>
          </a:p>
        </p:txBody>
      </p:sp>
      <p:sp>
        <p:nvSpPr>
          <p:cNvPr id="18435" name="Content Placeholder 2"/>
          <p:cNvSpPr>
            <a:spLocks noGrp="1"/>
          </p:cNvSpPr>
          <p:nvPr>
            <p:ph idx="1"/>
          </p:nvPr>
        </p:nvSpPr>
        <p:spPr/>
        <p:txBody>
          <a:bodyPr/>
          <a:lstStyle/>
          <a:p>
            <a:pPr eaLnBrk="1" hangingPunct="1">
              <a:spcBef>
                <a:spcPts val="0"/>
              </a:spcBef>
              <a:defRPr/>
            </a:pPr>
            <a:r>
              <a:rPr sz="2000" dirty="0" smtClean="0"/>
              <a:t>Request </a:t>
            </a:r>
            <a:r>
              <a:rPr sz="2000" smtClean="0"/>
              <a:t>Mapping Attributes:</a:t>
            </a:r>
            <a:endParaRPr sz="2000" dirty="0" smtClean="0"/>
          </a:p>
          <a:p>
            <a:pPr lvl="1" eaLnBrk="1" hangingPunct="1">
              <a:spcBef>
                <a:spcPts val="0"/>
              </a:spcBef>
              <a:defRPr/>
            </a:pPr>
            <a:r>
              <a:rPr sz="1800" err="1" smtClean="0"/>
              <a:t>Params</a:t>
            </a:r>
            <a:r>
              <a:rPr sz="1800" smtClean="0"/>
              <a:t>:</a:t>
            </a:r>
          </a:p>
          <a:p>
            <a:pPr lvl="2" eaLnBrk="1" hangingPunct="1">
              <a:spcBef>
                <a:spcPts val="0"/>
              </a:spcBef>
              <a:defRPr/>
            </a:pPr>
            <a:r>
              <a:rPr sz="1600" smtClean="0"/>
              <a:t>public abstract </a:t>
            </a:r>
            <a:r>
              <a:rPr sz="1600" smtClean="0">
                <a:hlinkClick r:id="rId2" tooltip="class or interface in java.lang"/>
              </a:rPr>
              <a:t>String</a:t>
            </a:r>
            <a:r>
              <a:rPr sz="1600" smtClean="0"/>
              <a:t>[] </a:t>
            </a:r>
            <a:r>
              <a:rPr sz="1600" err="1" smtClean="0"/>
              <a:t>params</a:t>
            </a:r>
            <a:r>
              <a:rPr sz="1600" smtClean="0"/>
              <a:t> The parameters of the mapped request, narrowing the primary mapping. </a:t>
            </a:r>
          </a:p>
          <a:p>
            <a:pPr lvl="2" eaLnBrk="1" hangingPunct="1">
              <a:spcBef>
                <a:spcPts val="0"/>
              </a:spcBef>
              <a:defRPr/>
            </a:pPr>
            <a:r>
              <a:rPr sz="1600" smtClean="0"/>
              <a:t>Same format for any environment: a sequence of "</a:t>
            </a:r>
            <a:r>
              <a:rPr sz="1600" err="1" smtClean="0"/>
              <a:t>myParam</a:t>
            </a:r>
            <a:r>
              <a:rPr sz="1600" smtClean="0"/>
              <a:t>=</a:t>
            </a:r>
            <a:r>
              <a:rPr sz="1600" err="1" smtClean="0"/>
              <a:t>myValue</a:t>
            </a:r>
            <a:r>
              <a:rPr sz="1600" smtClean="0"/>
              <a:t>" style expressions, with a request only mapped if each such parameter is found to have the given value.</a:t>
            </a:r>
          </a:p>
          <a:p>
            <a:pPr lvl="2" eaLnBrk="1" hangingPunct="1">
              <a:spcBef>
                <a:spcPts val="0"/>
              </a:spcBef>
              <a:defRPr/>
            </a:pPr>
            <a:r>
              <a:rPr sz="1600" smtClean="0"/>
              <a:t>Expressions can be negated by using the "!=" operator, as in "</a:t>
            </a:r>
            <a:r>
              <a:rPr sz="1600" err="1" smtClean="0"/>
              <a:t>myParam</a:t>
            </a:r>
            <a:r>
              <a:rPr sz="1600" smtClean="0"/>
              <a:t>!=</a:t>
            </a:r>
            <a:r>
              <a:rPr sz="1600" err="1" smtClean="0"/>
              <a:t>myValue</a:t>
            </a:r>
            <a:r>
              <a:rPr sz="1600" smtClean="0"/>
              <a:t>". </a:t>
            </a:r>
            <a:r>
              <a:rPr sz="1600" i="1" smtClean="0"/>
              <a:t>myParam</a:t>
            </a:r>
            <a:r>
              <a:rPr sz="1600" smtClean="0"/>
              <a:t> style expressions are also supported, with such parameters having to be present in the request (allowed to have any value). </a:t>
            </a:r>
          </a:p>
          <a:p>
            <a:pPr lvl="2" eaLnBrk="1" hangingPunct="1">
              <a:spcBef>
                <a:spcPts val="0"/>
              </a:spcBef>
              <a:defRPr/>
            </a:pPr>
            <a:r>
              <a:rPr sz="1600" smtClean="0"/>
              <a:t>Finally, </a:t>
            </a:r>
            <a:r>
              <a:rPr sz="1600" i="1" smtClean="0"/>
              <a:t>!myParam</a:t>
            </a:r>
            <a:r>
              <a:rPr sz="1600" smtClean="0"/>
              <a:t> style expressions indicate that the specified parameter is not supposed to be present in the request. </a:t>
            </a:r>
          </a:p>
          <a:p>
            <a:pPr lvl="2" eaLnBrk="1" hangingPunct="1">
              <a:spcBef>
                <a:spcPts val="0"/>
              </a:spcBef>
              <a:defRPr/>
            </a:pPr>
            <a:r>
              <a:rPr sz="1600" smtClean="0"/>
              <a:t>Supported at the type level as well as at the method level: When used at the type level, all method-level mappings inherit this parameter restriction (that is, the type-level restriction gets checked before the handler method is even resolved).</a:t>
            </a:r>
          </a:p>
          <a:p>
            <a:pPr lvl="2" eaLnBrk="1" hangingPunct="1">
              <a:spcBef>
                <a:spcPts val="0"/>
              </a:spcBef>
              <a:defRPr/>
            </a:pPr>
            <a:r>
              <a:rPr sz="1600" smtClean="0"/>
              <a:t>In a Servlet environment, parameter mappings are considered as restrictions that are enforced at the type level. The primary path mapping (that is the specified URI value) still has to uniquely identify the target handler, with parameter mappings simply expressing preconditions for invoking the handler. </a:t>
            </a:r>
          </a:p>
          <a:p>
            <a:pPr lvl="2" eaLnBrk="1" hangingPunct="1">
              <a:spcBef>
                <a:spcPts val="0"/>
              </a:spcBef>
              <a:defRPr/>
            </a:pPr>
            <a:endParaRPr sz="1600" smtClean="0"/>
          </a:p>
          <a:p>
            <a:pPr lvl="2" eaLnBrk="1" hangingPunct="1">
              <a:spcBef>
                <a:spcPts val="0"/>
              </a:spcBef>
              <a:defRPr/>
            </a:pPr>
            <a:endParaRPr sz="1600" smtClean="0"/>
          </a:p>
          <a:p>
            <a:pPr eaLnBrk="1" hangingPunct="1">
              <a:defRPr/>
            </a:pPr>
            <a:endParaRPr sz="1600" dirty="0" smtClean="0"/>
          </a:p>
          <a:p>
            <a:pPr eaLnBrk="1" hangingPunct="1">
              <a:defRPr/>
            </a:pPr>
            <a:endParaRPr sz="1600" dirty="0" smtClean="0"/>
          </a:p>
          <a:p>
            <a:pPr eaLnBrk="1" hangingPunct="1">
              <a:buFont typeface="Wingdings" pitchFamily="2" charset="2"/>
              <a:buNone/>
              <a:defRPr/>
            </a:pPr>
            <a:endParaRPr sz="800" dirty="0" smtClean="0"/>
          </a:p>
          <a:p>
            <a:pPr marL="7083425" indent="0" eaLnBrk="1" hangingPunct="1">
              <a:buFont typeface="Wingdings" pitchFamily="2" charset="2"/>
              <a:buNone/>
              <a:defRPr/>
            </a:pPr>
            <a:r>
              <a:rPr sz="1400" dirty="0" err="1" smtClean="0"/>
              <a:t>Contd</a:t>
            </a:r>
            <a:r>
              <a:rPr sz="1400" dirty="0" smtClean="0"/>
              <a:t>….</a:t>
            </a:r>
          </a:p>
        </p:txBody>
      </p:sp>
      <p:sp>
        <p:nvSpPr>
          <p:cNvPr id="7" name="Slide Number Placeholder 3"/>
          <p:cNvSpPr>
            <a:spLocks noGrp="1"/>
          </p:cNvSpPr>
          <p:nvPr>
            <p:ph type="sldNum" sz="quarter" idx="10"/>
          </p:nvPr>
        </p:nvSpPr>
        <p:spPr>
          <a:xfrm>
            <a:off x="152400" y="6427788"/>
            <a:ext cx="457200" cy="277812"/>
          </a:xfrm>
        </p:spPr>
        <p:txBody>
          <a:bodyPr/>
          <a:lstStyle/>
          <a:p>
            <a:pPr algn="l">
              <a:defRPr/>
            </a:pPr>
            <a:fld id="{A62964B5-52E8-4C88-B18A-33823FCDBE5B}" type="slidenum">
              <a:rPr lang="en-US" sz="1400" b="0">
                <a:latin typeface="+mn-lt"/>
              </a:rPr>
              <a:pPr algn="l">
                <a:defRPr/>
              </a:pPr>
              <a:t>18</a:t>
            </a:fld>
            <a:endParaRPr lang="en-US" sz="1400" b="0" dirty="0">
              <a:latin typeface="+mn-l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2"/>
          <p:cNvSpPr>
            <a:spLocks noGrp="1"/>
          </p:cNvSpPr>
          <p:nvPr>
            <p:ph idx="1"/>
          </p:nvPr>
        </p:nvSpPr>
        <p:spPr/>
        <p:txBody>
          <a:bodyPr/>
          <a:lstStyle/>
          <a:p>
            <a:pPr lvl="2" eaLnBrk="1" hangingPunct="1">
              <a:spcBef>
                <a:spcPct val="0"/>
              </a:spcBef>
            </a:pPr>
            <a:r>
              <a:rPr sz="1600" smtClean="0"/>
              <a:t>In a Portlet environment, parameters are taken into account as mapping differentiators, i.e. the primary portlet mode mapping plus the parameter conditions uniquely identify the target handler. Different handlers may be mapped onto the same portlet mode, as long as their parameter mappings differ. </a:t>
            </a:r>
          </a:p>
          <a:p>
            <a:pPr lvl="2" eaLnBrk="1" hangingPunct="1"/>
            <a:r>
              <a:rPr sz="1600" b="1" smtClean="0"/>
              <a:t>Default:</a:t>
            </a:r>
            <a:r>
              <a:rPr sz="1600" smtClean="0"/>
              <a:t>{} </a:t>
            </a:r>
            <a:endParaRPr sz="1600" b="1" u="sng" smtClean="0"/>
          </a:p>
          <a:p>
            <a:pPr eaLnBrk="1" hangingPunct="1">
              <a:buFont typeface="Arial" pitchFamily="34" charset="0"/>
              <a:buChar char="•"/>
            </a:pPr>
            <a:endParaRPr sz="1600" smtClean="0"/>
          </a:p>
          <a:p>
            <a:pPr eaLnBrk="1" hangingPunct="1">
              <a:buFont typeface="Arial" pitchFamily="34" charset="0"/>
              <a:buChar char="•"/>
            </a:pPr>
            <a:endParaRPr sz="1600" smtClean="0"/>
          </a:p>
          <a:p>
            <a:pPr eaLnBrk="1" hangingPunct="1">
              <a:buFont typeface="Wingdings" pitchFamily="2" charset="2"/>
              <a:buNone/>
            </a:pPr>
            <a:endParaRPr sz="800" smtClean="0"/>
          </a:p>
        </p:txBody>
      </p:sp>
      <p:sp>
        <p:nvSpPr>
          <p:cNvPr id="27651" name="Title 6"/>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chemeClr val="bg1"/>
                </a:solidFill>
              </a:rPr>
              <a:t>Request Mapping Attributes: Params (Contd.)</a:t>
            </a:r>
          </a:p>
        </p:txBody>
      </p:sp>
      <p:sp>
        <p:nvSpPr>
          <p:cNvPr id="8" name="Slide Number Placeholder 3"/>
          <p:cNvSpPr>
            <a:spLocks noGrp="1"/>
          </p:cNvSpPr>
          <p:nvPr>
            <p:ph type="sldNum" sz="quarter" idx="10"/>
          </p:nvPr>
        </p:nvSpPr>
        <p:spPr>
          <a:xfrm>
            <a:off x="152400" y="6427788"/>
            <a:ext cx="457200" cy="277812"/>
          </a:xfrm>
        </p:spPr>
        <p:txBody>
          <a:bodyPr/>
          <a:lstStyle/>
          <a:p>
            <a:pPr algn="l">
              <a:defRPr/>
            </a:pPr>
            <a:fld id="{9D491B1E-1650-40CD-800E-8154DD2184A8}" type="slidenum">
              <a:rPr lang="en-US" sz="1400" b="0">
                <a:latin typeface="+mn-lt"/>
              </a:rPr>
              <a:pPr algn="l">
                <a:defRPr/>
              </a:pPr>
              <a:t>19</a:t>
            </a:fld>
            <a:endParaRPr lang="en-US" sz="1400" b="0" dirty="0">
              <a:latin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Placeholder 6"/>
          <p:cNvSpPr>
            <a:spLocks noGrp="1"/>
          </p:cNvSpPr>
          <p:nvPr>
            <p:ph type="body" sz="quarter" idx="13"/>
          </p:nvPr>
        </p:nvSpPr>
        <p:spPr/>
        <p:txBody>
          <a:bodyPr/>
          <a:lstStyle/>
          <a:p>
            <a:pPr eaLnBrk="1" hangingPunct="1"/>
            <a:r>
              <a:rPr smtClean="0">
                <a:latin typeface="Cambria" pitchFamily="18" charset="0"/>
              </a:rPr>
              <a:t>Shanmuga Sundaram Ramakrishnan</a:t>
            </a:r>
          </a:p>
          <a:p>
            <a:pPr eaLnBrk="1" hangingPunct="1"/>
            <a:endParaRPr smtClean="0"/>
          </a:p>
        </p:txBody>
      </p:sp>
      <p:sp>
        <p:nvSpPr>
          <p:cNvPr id="10243" name="Text Placeholder 7"/>
          <p:cNvSpPr>
            <a:spLocks noGrp="1"/>
          </p:cNvSpPr>
          <p:nvPr>
            <p:ph type="body" sz="quarter" idx="14"/>
          </p:nvPr>
        </p:nvSpPr>
        <p:spPr/>
        <p:txBody>
          <a:bodyPr/>
          <a:lstStyle/>
          <a:p>
            <a:pPr eaLnBrk="1" hangingPunct="1"/>
            <a:r>
              <a:rPr smtClean="0"/>
              <a:t>9+ years </a:t>
            </a:r>
            <a:r>
              <a:rPr smtClean="0">
                <a:latin typeface="Cambria" pitchFamily="18" charset="0"/>
              </a:rPr>
              <a:t>of experience in Java/J2ee</a:t>
            </a:r>
            <a:endParaRPr smtClean="0"/>
          </a:p>
        </p:txBody>
      </p:sp>
      <p:sp>
        <p:nvSpPr>
          <p:cNvPr id="10244" name="Text Placeholder 8"/>
          <p:cNvSpPr>
            <a:spLocks noGrp="1"/>
          </p:cNvSpPr>
          <p:nvPr>
            <p:ph type="body" sz="quarter" idx="15"/>
          </p:nvPr>
        </p:nvSpPr>
        <p:spPr/>
        <p:txBody>
          <a:bodyPr/>
          <a:lstStyle/>
          <a:p>
            <a:pPr eaLnBrk="1" hangingPunct="1"/>
            <a:r>
              <a:rPr smtClean="0"/>
              <a:t>1.0, 9</a:t>
            </a:r>
            <a:r>
              <a:rPr baseline="30000" smtClean="0"/>
              <a:t>th</a:t>
            </a:r>
            <a:r>
              <a:rPr smtClean="0"/>
              <a:t> December 2011</a:t>
            </a:r>
          </a:p>
        </p:txBody>
      </p:sp>
      <p:sp>
        <p:nvSpPr>
          <p:cNvPr id="10" name="Slide Number Placeholder 8"/>
          <p:cNvSpPr>
            <a:spLocks noGrp="1"/>
          </p:cNvSpPr>
          <p:nvPr>
            <p:ph type="sldNum" sz="quarter" idx="16"/>
          </p:nvPr>
        </p:nvSpPr>
        <p:spPr>
          <a:xfrm>
            <a:off x="152400" y="6429375"/>
            <a:ext cx="457200" cy="276225"/>
          </a:xfrm>
        </p:spPr>
        <p:txBody>
          <a:bodyPr/>
          <a:lstStyle/>
          <a:p>
            <a:pPr algn="l">
              <a:defRPr/>
            </a:pPr>
            <a:fld id="{6B783A71-B2DA-4BE2-8D4F-B875B6F556B2}" type="slidenum">
              <a:rPr lang="en-US" sz="1400" b="0">
                <a:latin typeface="+mn-lt"/>
              </a:rPr>
              <a:pPr algn="l">
                <a:defRPr/>
              </a:pPr>
              <a:t>2</a:t>
            </a:fld>
            <a:endParaRPr lang="en-US" sz="1400" b="0" dirty="0">
              <a:latin typeface="+mn-l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p:cNvSpPr>
            <a:spLocks noGrp="1"/>
          </p:cNvSpPr>
          <p:nvPr>
            <p:ph idx="1"/>
          </p:nvPr>
        </p:nvSpPr>
        <p:spPr/>
        <p:txBody>
          <a:bodyPr/>
          <a:lstStyle/>
          <a:p>
            <a:pPr eaLnBrk="1" hangingPunct="1">
              <a:spcBef>
                <a:spcPct val="0"/>
              </a:spcBef>
              <a:buFont typeface="Arial" pitchFamily="34" charset="0"/>
              <a:buChar char="•"/>
            </a:pPr>
            <a:r>
              <a:rPr sz="2000" smtClean="0"/>
              <a:t>Request Mapping Attributes</a:t>
            </a:r>
          </a:p>
          <a:p>
            <a:pPr lvl="1" eaLnBrk="1" hangingPunct="1">
              <a:spcBef>
                <a:spcPct val="0"/>
              </a:spcBef>
            </a:pPr>
            <a:r>
              <a:rPr sz="1800" smtClean="0"/>
              <a:t>Headers:</a:t>
            </a:r>
          </a:p>
          <a:p>
            <a:pPr lvl="2" eaLnBrk="1" hangingPunct="1">
              <a:spcBef>
                <a:spcPct val="0"/>
              </a:spcBef>
            </a:pPr>
            <a:r>
              <a:rPr sz="1600" smtClean="0"/>
              <a:t>public abstract </a:t>
            </a:r>
            <a:r>
              <a:rPr sz="1600" smtClean="0">
                <a:hlinkClick r:id="rId2" tooltip="class or interface in java.lang"/>
              </a:rPr>
              <a:t>String</a:t>
            </a:r>
            <a:r>
              <a:rPr sz="1600" smtClean="0"/>
              <a:t>[] headers The headers of the mapped request, narrowing the primary mapping. Same format for any environment: a sequence of "My-Header=myValue" style expressions, with a request only mapped if each such header is found to have the given value. Expressions can be negated by using the "!=" operator, as in "My-Header!=myValue". "My-Header" style expressions are also supported, with such headers having to be present in the request (allowed to have any value). Finally, "!My-Header" style expressions indicate that the specified header is not supposed to be present in the request. </a:t>
            </a:r>
          </a:p>
          <a:p>
            <a:pPr lvl="2" eaLnBrk="1" hangingPunct="1">
              <a:spcBef>
                <a:spcPct val="0"/>
              </a:spcBef>
            </a:pPr>
            <a:endParaRPr sz="1600" smtClean="0"/>
          </a:p>
          <a:p>
            <a:pPr lvl="2" eaLnBrk="1" hangingPunct="1">
              <a:spcBef>
                <a:spcPct val="0"/>
              </a:spcBef>
            </a:pPr>
            <a:r>
              <a:rPr sz="1600" smtClean="0"/>
              <a:t>Also supports media type wildcards (*), for headers such as Accept and Content-Type. For instance, </a:t>
            </a:r>
          </a:p>
          <a:p>
            <a:pPr lvl="1" eaLnBrk="1" hangingPunct="1">
              <a:buFont typeface="Wingdings" pitchFamily="2" charset="2"/>
              <a:buNone/>
            </a:pPr>
            <a:r>
              <a:rPr sz="1400" smtClean="0"/>
              <a:t>		</a:t>
            </a:r>
            <a:r>
              <a:rPr sz="1600" smtClean="0"/>
              <a:t>@RequestMapping(value = "/something", headers = "content-type=text/*") will match requests with a Content-Type of "text/html", "text/plain", etc. </a:t>
            </a:r>
          </a:p>
          <a:p>
            <a:pPr eaLnBrk="1" hangingPunct="1">
              <a:buFont typeface="Wingdings" pitchFamily="2" charset="2"/>
              <a:buNone/>
            </a:pPr>
            <a:endParaRPr sz="1600" smtClean="0"/>
          </a:p>
          <a:p>
            <a:pPr eaLnBrk="1" hangingPunct="1">
              <a:buFont typeface="Wingdings" pitchFamily="2" charset="2"/>
              <a:buNone/>
            </a:pPr>
            <a:endParaRPr sz="1600" smtClean="0"/>
          </a:p>
          <a:p>
            <a:pPr eaLnBrk="1" hangingPunct="1">
              <a:buFont typeface="Wingdings" pitchFamily="2" charset="2"/>
              <a:buNone/>
            </a:pPr>
            <a:endParaRPr sz="800" smtClean="0"/>
          </a:p>
        </p:txBody>
      </p:sp>
      <p:sp>
        <p:nvSpPr>
          <p:cNvPr id="28675" name="Title 6"/>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chemeClr val="bg1"/>
                </a:solidFill>
              </a:rPr>
              <a:t>Request Mapping Attributes: Headers</a:t>
            </a:r>
          </a:p>
        </p:txBody>
      </p:sp>
      <p:sp>
        <p:nvSpPr>
          <p:cNvPr id="8" name="Slide Number Placeholder 3"/>
          <p:cNvSpPr>
            <a:spLocks noGrp="1"/>
          </p:cNvSpPr>
          <p:nvPr>
            <p:ph type="sldNum" sz="quarter" idx="10"/>
          </p:nvPr>
        </p:nvSpPr>
        <p:spPr>
          <a:xfrm>
            <a:off x="152400" y="6427788"/>
            <a:ext cx="457200" cy="277812"/>
          </a:xfrm>
        </p:spPr>
        <p:txBody>
          <a:bodyPr/>
          <a:lstStyle/>
          <a:p>
            <a:pPr algn="l">
              <a:defRPr/>
            </a:pPr>
            <a:fld id="{2A39965B-43CA-452F-B22B-0BA3F5F9F614}" type="slidenum">
              <a:rPr lang="en-US" sz="1400" b="0">
                <a:latin typeface="+mn-lt"/>
              </a:rPr>
              <a:pPr algn="l">
                <a:defRPr/>
              </a:pPr>
              <a:t>20</a:t>
            </a:fld>
            <a:endParaRPr lang="en-US" sz="1400" b="0" dirty="0">
              <a:latin typeface="+mn-l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chemeClr val="bg1"/>
                </a:solidFill>
              </a:rPr>
              <a:t>Request Mapping Attributes: Headers (Contd.)</a:t>
            </a:r>
          </a:p>
        </p:txBody>
      </p:sp>
      <p:sp>
        <p:nvSpPr>
          <p:cNvPr id="29699" name="Content Placeholder 2"/>
          <p:cNvSpPr>
            <a:spLocks noGrp="1"/>
          </p:cNvSpPr>
          <p:nvPr>
            <p:ph idx="1"/>
          </p:nvPr>
        </p:nvSpPr>
        <p:spPr/>
        <p:txBody>
          <a:bodyPr/>
          <a:lstStyle/>
          <a:p>
            <a:pPr lvl="2" eaLnBrk="1" hangingPunct="1">
              <a:spcBef>
                <a:spcPct val="0"/>
              </a:spcBef>
            </a:pPr>
            <a:r>
              <a:rPr sz="1600" smtClean="0"/>
              <a:t>Supported at the type level as well as at the method level: When used at the type level, all method-level mappings inherit this header restriction (that is,  the type-level restriction gets checked before the handler method is even resolved). </a:t>
            </a:r>
          </a:p>
          <a:p>
            <a:pPr lvl="2" eaLnBrk="1" hangingPunct="1">
              <a:spcBef>
                <a:spcPct val="0"/>
              </a:spcBef>
            </a:pPr>
            <a:endParaRPr sz="1600" smtClean="0"/>
          </a:p>
          <a:p>
            <a:pPr lvl="2" eaLnBrk="1" hangingPunct="1">
              <a:spcBef>
                <a:spcPct val="0"/>
              </a:spcBef>
            </a:pPr>
            <a:r>
              <a:rPr sz="1600" smtClean="0"/>
              <a:t>Maps against HttpServletRequest headers in a Servlet environment, and against PortletRequest properties in a Portlet 2.0 environment. </a:t>
            </a:r>
          </a:p>
          <a:p>
            <a:pPr lvl="2" eaLnBrk="1" hangingPunct="1">
              <a:spcBef>
                <a:spcPct val="0"/>
              </a:spcBef>
            </a:pPr>
            <a:endParaRPr sz="1600" smtClean="0"/>
          </a:p>
          <a:p>
            <a:pPr lvl="2" eaLnBrk="1" hangingPunct="1"/>
            <a:r>
              <a:rPr sz="1600" b="1" smtClean="0"/>
              <a:t>Default:</a:t>
            </a:r>
            <a:r>
              <a:rPr sz="1600" smtClean="0"/>
              <a:t>{} </a:t>
            </a:r>
          </a:p>
          <a:p>
            <a:pPr eaLnBrk="1" hangingPunct="1">
              <a:buFont typeface="Wingdings" pitchFamily="2" charset="2"/>
              <a:buNone/>
            </a:pPr>
            <a:endParaRPr sz="800" smtClean="0"/>
          </a:p>
        </p:txBody>
      </p:sp>
      <p:sp>
        <p:nvSpPr>
          <p:cNvPr id="7" name="Slide Number Placeholder 3"/>
          <p:cNvSpPr>
            <a:spLocks noGrp="1"/>
          </p:cNvSpPr>
          <p:nvPr>
            <p:ph type="sldNum" sz="quarter" idx="10"/>
          </p:nvPr>
        </p:nvSpPr>
        <p:spPr>
          <a:xfrm>
            <a:off x="152400" y="6427788"/>
            <a:ext cx="457200" cy="277812"/>
          </a:xfrm>
        </p:spPr>
        <p:txBody>
          <a:bodyPr/>
          <a:lstStyle/>
          <a:p>
            <a:pPr algn="l">
              <a:defRPr/>
            </a:pPr>
            <a:fld id="{C4FF301A-DFBE-478C-A23F-C840882EDC4D}" type="slidenum">
              <a:rPr lang="en-US" sz="1400" b="0">
                <a:latin typeface="+mn-lt"/>
              </a:rPr>
              <a:pPr algn="l">
                <a:defRPr/>
              </a:pPr>
              <a:t>21</a:t>
            </a:fld>
            <a:endParaRPr lang="en-US" sz="1400" b="0" dirty="0">
              <a:latin typeface="+mn-l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Handler Interceptors</a:t>
            </a:r>
          </a:p>
        </p:txBody>
      </p:sp>
      <p:sp>
        <p:nvSpPr>
          <p:cNvPr id="30723" name="Content Placeholder 2"/>
          <p:cNvSpPr>
            <a:spLocks noGrp="1"/>
          </p:cNvSpPr>
          <p:nvPr>
            <p:ph idx="1"/>
          </p:nvPr>
        </p:nvSpPr>
        <p:spPr/>
        <p:txBody>
          <a:bodyPr/>
          <a:lstStyle/>
          <a:p>
            <a:pPr eaLnBrk="1" hangingPunct="1">
              <a:buFont typeface="Arial" pitchFamily="34" charset="0"/>
              <a:buChar char="•"/>
            </a:pPr>
            <a:r>
              <a:rPr sz="2000" smtClean="0"/>
              <a:t>Handler Interceptors:</a:t>
            </a:r>
          </a:p>
          <a:p>
            <a:pPr lvl="1" eaLnBrk="1" hangingPunct="1"/>
            <a:r>
              <a:rPr sz="1800" smtClean="0"/>
              <a:t>Workflow interface that allows for customized handler execution chains. Applications can register any number of existing or custom interceptors for certain groups of handlers, to add common pre-processing behavior without needing to modify each handler implementation. </a:t>
            </a:r>
          </a:p>
          <a:p>
            <a:pPr lvl="1" eaLnBrk="1" hangingPunct="1"/>
            <a:r>
              <a:rPr sz="1800" smtClean="0"/>
              <a:t>A HandlerInterceptor gets called before the appropriate HandlerAdapter triggers the execution of the handler itself. This mechanism can be used for a large field of preprocessing aspects, for example, for authorization checks or common handler behavior like locale or theme changes. Its main purpose is to allow for factoring out repetitive handler code. </a:t>
            </a:r>
          </a:p>
          <a:p>
            <a:pPr lvl="1" eaLnBrk="1" hangingPunct="1"/>
            <a:r>
              <a:rPr sz="1800" smtClean="0"/>
              <a:t>Typically an interceptor chain is defined per HandlerMapping bean, sharing its granularity. To be able to apply a certain interceptor chain to a group of handlers, one needs to map the desired handlers via one HandlerMapping bean. The interceptors are defined as beans in the application context, referenced by the mapping bean definition via its "interceptors" property (in XML: a &lt;list&gt; of &lt;ref&gt;). </a:t>
            </a:r>
          </a:p>
          <a:p>
            <a:pPr eaLnBrk="1" hangingPunct="1">
              <a:buFont typeface="Arial" pitchFamily="34" charset="0"/>
              <a:buChar char="•"/>
            </a:pPr>
            <a:endParaRPr sz="1800" smtClean="0"/>
          </a:p>
          <a:p>
            <a:pPr eaLnBrk="1" hangingPunct="1">
              <a:buFont typeface="Wingdings" pitchFamily="2" charset="2"/>
              <a:buNone/>
            </a:pPr>
            <a:endParaRPr smtClean="0"/>
          </a:p>
          <a:p>
            <a:pPr eaLnBrk="1" hangingPunct="1">
              <a:buFont typeface="Wingdings" pitchFamily="2" charset="2"/>
              <a:buNone/>
            </a:pPr>
            <a:endParaRPr smtClean="0"/>
          </a:p>
          <a:p>
            <a:pPr eaLnBrk="1" hangingPunct="1">
              <a:buFont typeface="Wingdings" pitchFamily="2" charset="2"/>
              <a:buNone/>
            </a:pPr>
            <a:endParaRPr smtClean="0"/>
          </a:p>
        </p:txBody>
      </p:sp>
      <p:sp>
        <p:nvSpPr>
          <p:cNvPr id="5" name="Slide Number Placeholder 3"/>
          <p:cNvSpPr>
            <a:spLocks noGrp="1"/>
          </p:cNvSpPr>
          <p:nvPr>
            <p:ph type="sldNum" sz="quarter" idx="10"/>
          </p:nvPr>
        </p:nvSpPr>
        <p:spPr>
          <a:xfrm>
            <a:off x="152400" y="6427788"/>
            <a:ext cx="457200" cy="277812"/>
          </a:xfrm>
        </p:spPr>
        <p:txBody>
          <a:bodyPr/>
          <a:lstStyle/>
          <a:p>
            <a:pPr algn="l">
              <a:defRPr/>
            </a:pPr>
            <a:fld id="{B571E632-6A6F-47A2-B465-B8252B841CA8}" type="slidenum">
              <a:rPr lang="en-US" sz="1400" b="0">
                <a:latin typeface="+mn-lt"/>
              </a:rPr>
              <a:pPr algn="l">
                <a:defRPr/>
              </a:pPr>
              <a:t>22</a:t>
            </a:fld>
            <a:endParaRPr lang="en-US" sz="1400" b="0" dirty="0">
              <a:latin typeface="+mn-l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Handler Interceptors (Contd.)</a:t>
            </a:r>
          </a:p>
        </p:txBody>
      </p:sp>
      <p:sp>
        <p:nvSpPr>
          <p:cNvPr id="31747" name="Content Placeholder 2"/>
          <p:cNvSpPr>
            <a:spLocks noGrp="1"/>
          </p:cNvSpPr>
          <p:nvPr>
            <p:ph idx="1"/>
          </p:nvPr>
        </p:nvSpPr>
        <p:spPr/>
        <p:txBody>
          <a:bodyPr/>
          <a:lstStyle/>
          <a:p>
            <a:pPr lvl="1" eaLnBrk="1" hangingPunct="1"/>
            <a:r>
              <a:rPr sz="1800" smtClean="0"/>
              <a:t>HandlerInterceptor is basically similar to a Servlet 2.3 Filter, but in contrast to the latter it just allows custom pre-processing with the option of prohibiting the execution of the handler itself and custom post-processing. Filters are more powerful, for example, they allow for exchanging the request and response objects that are handed down the chain. Note that a filter gets configured in web.xml while a HandlerInterceptor in the application context. </a:t>
            </a:r>
          </a:p>
          <a:p>
            <a:pPr lvl="1" eaLnBrk="1" hangingPunct="1"/>
            <a:endParaRPr sz="1800" smtClean="0"/>
          </a:p>
          <a:p>
            <a:pPr lvl="1" eaLnBrk="1" hangingPunct="1"/>
            <a:r>
              <a:rPr sz="1800" smtClean="0"/>
              <a:t>As a basic guideline, fine-grained handler-related pre-processing tasks are candidates for HandlerInterceptor implementations, especially factored-out common handler code and authorization checks. On the other hand, a Filter is well-suited for request content and view content handling, like multipart forms and GZIP compression. This typically shows when one needs to map the filter to certain content types (for example, images), or to all requests. </a:t>
            </a:r>
          </a:p>
          <a:p>
            <a:pPr eaLnBrk="1" hangingPunct="1">
              <a:buFont typeface="Wingdings" pitchFamily="2" charset="2"/>
              <a:buNone/>
            </a:pPr>
            <a:endParaRPr sz="1800" smtClean="0"/>
          </a:p>
          <a:p>
            <a:pPr eaLnBrk="1" hangingPunct="1">
              <a:buFont typeface="Wingdings" pitchFamily="2" charset="2"/>
              <a:buNone/>
            </a:pPr>
            <a:endParaRPr smtClean="0"/>
          </a:p>
          <a:p>
            <a:pPr eaLnBrk="1" hangingPunct="1">
              <a:buFont typeface="Wingdings" pitchFamily="2" charset="2"/>
              <a:buNone/>
            </a:pPr>
            <a:endParaRPr smtClean="0"/>
          </a:p>
          <a:p>
            <a:pPr eaLnBrk="1" hangingPunct="1">
              <a:buFont typeface="Wingdings" pitchFamily="2" charset="2"/>
              <a:buNone/>
            </a:pPr>
            <a:endParaRPr smtClean="0"/>
          </a:p>
        </p:txBody>
      </p:sp>
      <p:sp>
        <p:nvSpPr>
          <p:cNvPr id="5" name="Slide Number Placeholder 3"/>
          <p:cNvSpPr>
            <a:spLocks noGrp="1"/>
          </p:cNvSpPr>
          <p:nvPr>
            <p:ph type="sldNum" sz="quarter" idx="10"/>
          </p:nvPr>
        </p:nvSpPr>
        <p:spPr>
          <a:xfrm>
            <a:off x="152400" y="6427788"/>
            <a:ext cx="457200" cy="277812"/>
          </a:xfrm>
        </p:spPr>
        <p:txBody>
          <a:bodyPr/>
          <a:lstStyle/>
          <a:p>
            <a:pPr algn="l">
              <a:defRPr/>
            </a:pPr>
            <a:fld id="{0E6FD358-81A0-466E-9CDA-DBA925F29D67}" type="slidenum">
              <a:rPr lang="en-US" sz="1400" b="0">
                <a:latin typeface="+mn-lt"/>
              </a:rPr>
              <a:pPr algn="l">
                <a:defRPr/>
              </a:pPr>
              <a:t>23</a:t>
            </a:fld>
            <a:endParaRPr lang="en-US" sz="1400" b="0" dirty="0">
              <a:latin typeface="+mn-l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Handler Interceptors (Contd.)</a:t>
            </a:r>
          </a:p>
        </p:txBody>
      </p:sp>
      <p:sp>
        <p:nvSpPr>
          <p:cNvPr id="15363" name="Content Placeholder 2"/>
          <p:cNvSpPr>
            <a:spLocks noGrp="1"/>
          </p:cNvSpPr>
          <p:nvPr>
            <p:ph idx="1"/>
          </p:nvPr>
        </p:nvSpPr>
        <p:spPr/>
        <p:txBody>
          <a:bodyPr/>
          <a:lstStyle/>
          <a:p>
            <a:pPr lvl="1" eaLnBrk="1" hangingPunct="1">
              <a:defRPr/>
            </a:pPr>
            <a:r>
              <a:rPr sz="1800" smtClean="0"/>
              <a:t> Preprocessing and post processing of the Requests are handled by the Handler Interceptors. </a:t>
            </a:r>
          </a:p>
          <a:p>
            <a:pPr lvl="1" eaLnBrk="1" hangingPunct="1">
              <a:defRPr/>
            </a:pPr>
            <a:endParaRPr sz="1800" smtClean="0"/>
          </a:p>
          <a:p>
            <a:pPr lvl="1" eaLnBrk="1" hangingPunct="1">
              <a:defRPr/>
            </a:pPr>
            <a:r>
              <a:rPr sz="1800" smtClean="0"/>
              <a:t>The life cycle of the Interceptor will be handled by three methods:</a:t>
            </a:r>
          </a:p>
          <a:p>
            <a:pPr marL="1546225" lvl="1" indent="-395288" eaLnBrk="1" hangingPunct="1">
              <a:buFont typeface="+mj-lt"/>
              <a:buAutoNum type="arabicPeriod"/>
              <a:defRPr/>
            </a:pPr>
            <a:r>
              <a:rPr sz="1600" smtClean="0"/>
              <a:t> preHandle</a:t>
            </a:r>
          </a:p>
          <a:p>
            <a:pPr marL="1546225" lvl="1" indent="-395288" eaLnBrk="1" hangingPunct="1">
              <a:buFont typeface="+mj-lt"/>
              <a:buAutoNum type="arabicPeriod"/>
              <a:defRPr/>
            </a:pPr>
            <a:r>
              <a:rPr sz="1600" smtClean="0"/>
              <a:t>postHandle</a:t>
            </a:r>
          </a:p>
          <a:p>
            <a:pPr marL="1546225" lvl="1" indent="-395288" eaLnBrk="1" hangingPunct="1">
              <a:buFont typeface="+mj-lt"/>
              <a:buAutoNum type="arabicPeriod"/>
              <a:defRPr/>
            </a:pPr>
            <a:r>
              <a:rPr sz="1600" err="1" smtClean="0"/>
              <a:t>afterCompletion</a:t>
            </a:r>
            <a:endParaRPr sz="1600" smtClean="0"/>
          </a:p>
        </p:txBody>
      </p:sp>
      <p:sp>
        <p:nvSpPr>
          <p:cNvPr id="5" name="Slide Number Placeholder 3"/>
          <p:cNvSpPr>
            <a:spLocks noGrp="1"/>
          </p:cNvSpPr>
          <p:nvPr>
            <p:ph type="sldNum" sz="quarter" idx="10"/>
          </p:nvPr>
        </p:nvSpPr>
        <p:spPr>
          <a:xfrm>
            <a:off x="152400" y="6427788"/>
            <a:ext cx="457200" cy="277812"/>
          </a:xfrm>
        </p:spPr>
        <p:txBody>
          <a:bodyPr/>
          <a:lstStyle/>
          <a:p>
            <a:pPr algn="l">
              <a:defRPr/>
            </a:pPr>
            <a:fld id="{17009306-1407-4D09-A3C3-3BC0B76630A0}" type="slidenum">
              <a:rPr lang="en-US" sz="1400" b="0">
                <a:latin typeface="+mn-lt"/>
              </a:rPr>
              <a:pPr algn="l">
                <a:defRPr/>
              </a:pPr>
              <a:t>24</a:t>
            </a:fld>
            <a:endParaRPr lang="en-US" sz="1400" b="0" dirty="0">
              <a:latin typeface="+mn-l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chemeClr val="bg1"/>
                </a:solidFill>
              </a:rPr>
              <a:t>Three Methods</a:t>
            </a:r>
          </a:p>
        </p:txBody>
      </p:sp>
      <p:sp>
        <p:nvSpPr>
          <p:cNvPr id="33795" name="Content Placeholder 2"/>
          <p:cNvSpPr>
            <a:spLocks noGrp="1"/>
          </p:cNvSpPr>
          <p:nvPr>
            <p:ph idx="1"/>
          </p:nvPr>
        </p:nvSpPr>
        <p:spPr/>
        <p:txBody>
          <a:bodyPr/>
          <a:lstStyle/>
          <a:p>
            <a:pPr eaLnBrk="1" hangingPunct="1">
              <a:buFont typeface="Arial" pitchFamily="34" charset="0"/>
              <a:buChar char="•"/>
            </a:pPr>
            <a:r>
              <a:rPr sz="2000" smtClean="0"/>
              <a:t>prehandle Method:</a:t>
            </a:r>
          </a:p>
          <a:p>
            <a:pPr lvl="1" eaLnBrk="1" hangingPunct="1"/>
            <a:r>
              <a:rPr sz="1800" smtClean="0"/>
              <a:t>preHandle method will be called before the action getting the request.</a:t>
            </a:r>
          </a:p>
          <a:p>
            <a:pPr eaLnBrk="1" hangingPunct="1">
              <a:buFont typeface="Wingdings" pitchFamily="2" charset="2"/>
              <a:buNone/>
            </a:pPr>
            <a:r>
              <a:rPr sz="1800" b="1" i="1" smtClean="0"/>
              <a:t>	</a:t>
            </a:r>
            <a:endParaRPr sz="1800" smtClean="0"/>
          </a:p>
          <a:p>
            <a:pPr eaLnBrk="1" hangingPunct="1">
              <a:buFont typeface="Arial" pitchFamily="34" charset="0"/>
              <a:buChar char="•"/>
            </a:pPr>
            <a:r>
              <a:rPr sz="2000" smtClean="0"/>
              <a:t>posthandle Method:</a:t>
            </a:r>
          </a:p>
          <a:p>
            <a:pPr lvl="1" eaLnBrk="1" hangingPunct="1"/>
            <a:r>
              <a:rPr sz="1800" smtClean="0"/>
              <a:t>postHandle method will be called after the action performed the request and before the response reaches back to the client</a:t>
            </a:r>
          </a:p>
          <a:p>
            <a:pPr eaLnBrk="1" hangingPunct="1">
              <a:buFont typeface="Arial" pitchFamily="34" charset="0"/>
              <a:buChar char="•"/>
            </a:pPr>
            <a:endParaRPr sz="2000" smtClean="0"/>
          </a:p>
          <a:p>
            <a:pPr eaLnBrk="1" hangingPunct="1">
              <a:buFont typeface="Arial" pitchFamily="34" charset="0"/>
              <a:buChar char="•"/>
            </a:pPr>
            <a:r>
              <a:rPr sz="2000" smtClean="0"/>
              <a:t>afterCompletion:</a:t>
            </a:r>
          </a:p>
          <a:p>
            <a:pPr lvl="1" eaLnBrk="1" hangingPunct="1"/>
            <a:r>
              <a:rPr sz="1800" smtClean="0"/>
              <a:t>afterCompletion() will be called after the view has been rendered.</a:t>
            </a:r>
          </a:p>
          <a:p>
            <a:pPr lvl="1" eaLnBrk="1" hangingPunct="1"/>
            <a:endParaRPr smtClean="0"/>
          </a:p>
          <a:p>
            <a:pPr eaLnBrk="1" hangingPunct="1">
              <a:buFont typeface="Wingdings" pitchFamily="2" charset="2"/>
              <a:buNone/>
            </a:pPr>
            <a:endParaRPr sz="1800" b="1" smtClean="0"/>
          </a:p>
          <a:p>
            <a:pPr lvl="2" eaLnBrk="1" hangingPunct="1">
              <a:buFont typeface="Wingdings" pitchFamily="2" charset="2"/>
              <a:buNone/>
            </a:pPr>
            <a:endParaRPr smtClean="0"/>
          </a:p>
          <a:p>
            <a:pPr eaLnBrk="1" hangingPunct="1">
              <a:buFont typeface="Wingdings" pitchFamily="2" charset="2"/>
              <a:buNone/>
            </a:pPr>
            <a:endParaRPr sz="1800" b="1" smtClean="0"/>
          </a:p>
        </p:txBody>
      </p:sp>
      <p:sp>
        <p:nvSpPr>
          <p:cNvPr id="5" name="Slide Number Placeholder 3"/>
          <p:cNvSpPr>
            <a:spLocks noGrp="1"/>
          </p:cNvSpPr>
          <p:nvPr>
            <p:ph type="sldNum" sz="quarter" idx="10"/>
          </p:nvPr>
        </p:nvSpPr>
        <p:spPr>
          <a:xfrm>
            <a:off x="152400" y="6427788"/>
            <a:ext cx="457200" cy="277812"/>
          </a:xfrm>
        </p:spPr>
        <p:txBody>
          <a:bodyPr/>
          <a:lstStyle/>
          <a:p>
            <a:pPr algn="l">
              <a:defRPr/>
            </a:pPr>
            <a:fld id="{CE036FC0-431D-4EED-853C-27EF0F5E8790}" type="slidenum">
              <a:rPr lang="en-US" sz="1400" b="0">
                <a:latin typeface="+mn-lt"/>
              </a:rPr>
              <a:pPr algn="l">
                <a:defRPr/>
              </a:pPr>
              <a:t>25</a:t>
            </a:fld>
            <a:endParaRPr lang="en-US" sz="1400" b="0" dirty="0">
              <a:latin typeface="+mn-l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chemeClr val="bg1"/>
                </a:solidFill>
              </a:rPr>
              <a:t>Overriding the Methods</a:t>
            </a:r>
          </a:p>
        </p:txBody>
      </p:sp>
      <p:sp>
        <p:nvSpPr>
          <p:cNvPr id="34819" name="Content Placeholder 2"/>
          <p:cNvSpPr>
            <a:spLocks noGrp="1"/>
          </p:cNvSpPr>
          <p:nvPr>
            <p:ph idx="1"/>
          </p:nvPr>
        </p:nvSpPr>
        <p:spPr/>
        <p:txBody>
          <a:bodyPr/>
          <a:lstStyle/>
          <a:p>
            <a:pPr eaLnBrk="1" hangingPunct="1">
              <a:buFont typeface="Arial" pitchFamily="34" charset="0"/>
              <a:buChar char="•"/>
            </a:pPr>
            <a:r>
              <a:rPr sz="2000" smtClean="0"/>
              <a:t>There are two ways to override these methods.</a:t>
            </a:r>
          </a:p>
          <a:p>
            <a:pPr lvl="1" eaLnBrk="1" hangingPunct="1"/>
            <a:r>
              <a:rPr sz="1800" smtClean="0"/>
              <a:t>Implementing HandlerInterceptor:</a:t>
            </a:r>
          </a:p>
          <a:p>
            <a:pPr lvl="2" eaLnBrk="1" hangingPunct="1"/>
            <a:r>
              <a:rPr sz="1600" smtClean="0"/>
              <a:t>If you want to override all the three methods of </a:t>
            </a:r>
            <a:r>
              <a:rPr sz="1600" b="1" smtClean="0"/>
              <a:t>HandlerInterceptor</a:t>
            </a:r>
            <a:r>
              <a:rPr sz="1600" smtClean="0"/>
              <a:t> interface.</a:t>
            </a:r>
          </a:p>
          <a:p>
            <a:pPr eaLnBrk="1" hangingPunct="1">
              <a:buFont typeface="Wingdings" pitchFamily="2" charset="2"/>
              <a:buNone/>
            </a:pPr>
            <a:endParaRPr sz="2000" smtClean="0"/>
          </a:p>
          <a:p>
            <a:pPr lvl="1" eaLnBrk="1" hangingPunct="1"/>
            <a:r>
              <a:rPr sz="1800" smtClean="0"/>
              <a:t>Extending the abstract class HandlerInterceptorAdapter:</a:t>
            </a:r>
          </a:p>
          <a:p>
            <a:pPr lvl="2" eaLnBrk="1" hangingPunct="1"/>
            <a:r>
              <a:rPr sz="1600" smtClean="0"/>
              <a:t>Normally, all the three methods are not required at all times. So, instead of implementing HandlerInterceptor interface, we can extend this HandlerInterceptorAdapter and override  only the methods we required.</a:t>
            </a:r>
          </a:p>
          <a:p>
            <a:pPr eaLnBrk="1" hangingPunct="1">
              <a:buFont typeface="Wingdings" pitchFamily="2" charset="2"/>
              <a:buNone/>
            </a:pPr>
            <a:endParaRPr sz="1800" b="1" smtClean="0"/>
          </a:p>
          <a:p>
            <a:pPr lvl="2" eaLnBrk="1" hangingPunct="1">
              <a:buFont typeface="Wingdings" pitchFamily="2" charset="2"/>
              <a:buNone/>
            </a:pPr>
            <a:endParaRPr smtClean="0"/>
          </a:p>
          <a:p>
            <a:pPr eaLnBrk="1" hangingPunct="1">
              <a:buFont typeface="Wingdings" pitchFamily="2" charset="2"/>
              <a:buNone/>
            </a:pPr>
            <a:endParaRPr sz="1800" b="1" smtClean="0"/>
          </a:p>
        </p:txBody>
      </p:sp>
      <p:sp>
        <p:nvSpPr>
          <p:cNvPr id="5" name="Slide Number Placeholder 3"/>
          <p:cNvSpPr>
            <a:spLocks noGrp="1"/>
          </p:cNvSpPr>
          <p:nvPr>
            <p:ph type="sldNum" sz="quarter" idx="10"/>
          </p:nvPr>
        </p:nvSpPr>
        <p:spPr>
          <a:xfrm>
            <a:off x="152400" y="6427788"/>
            <a:ext cx="457200" cy="277812"/>
          </a:xfrm>
        </p:spPr>
        <p:txBody>
          <a:bodyPr/>
          <a:lstStyle/>
          <a:p>
            <a:pPr algn="l">
              <a:defRPr/>
            </a:pPr>
            <a:fld id="{D6D2AEF6-F789-42A2-A883-19BCB2D41723}" type="slidenum">
              <a:rPr lang="en-US" sz="1400" b="0">
                <a:latin typeface="+mn-lt"/>
              </a:rPr>
              <a:pPr algn="l">
                <a:defRPr/>
              </a:pPr>
              <a:t>26</a:t>
            </a:fld>
            <a:endParaRPr lang="en-US" sz="1400" b="0" dirty="0">
              <a:latin typeface="+mn-l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chemeClr val="bg1"/>
                </a:solidFill>
              </a:rPr>
              <a:t>Implementing Handler Interceptor</a:t>
            </a:r>
          </a:p>
        </p:txBody>
      </p:sp>
      <p:sp>
        <p:nvSpPr>
          <p:cNvPr id="35843" name="Content Placeholder 2"/>
          <p:cNvSpPr>
            <a:spLocks noGrp="1"/>
          </p:cNvSpPr>
          <p:nvPr>
            <p:ph idx="1"/>
          </p:nvPr>
        </p:nvSpPr>
        <p:spPr>
          <a:xfrm>
            <a:off x="228600" y="1524000"/>
            <a:ext cx="8686800" cy="4946650"/>
          </a:xfrm>
        </p:spPr>
        <p:txBody>
          <a:bodyPr/>
          <a:lstStyle/>
          <a:p>
            <a:pPr eaLnBrk="1" hangingPunct="1">
              <a:spcBef>
                <a:spcPct val="0"/>
              </a:spcBef>
              <a:buFont typeface="Arial" pitchFamily="34" charset="0"/>
              <a:buChar char="•"/>
            </a:pPr>
            <a:r>
              <a:rPr b="1" smtClean="0"/>
              <a:t> </a:t>
            </a:r>
            <a:r>
              <a:rPr sz="2000" smtClean="0"/>
              <a:t>Implementing HandlerInterceptor</a:t>
            </a:r>
          </a:p>
          <a:p>
            <a:pPr eaLnBrk="1" hangingPunct="1">
              <a:spcBef>
                <a:spcPct val="0"/>
              </a:spcBef>
              <a:buFont typeface="Wingdings" pitchFamily="2" charset="2"/>
              <a:buNone/>
            </a:pPr>
            <a:endParaRPr smtClean="0"/>
          </a:p>
          <a:p>
            <a:pPr eaLnBrk="1" hangingPunct="1">
              <a:spcBef>
                <a:spcPct val="0"/>
              </a:spcBef>
              <a:buFont typeface="Wingdings" pitchFamily="2" charset="2"/>
              <a:buNone/>
            </a:pPr>
            <a:endParaRPr smtClean="0"/>
          </a:p>
          <a:p>
            <a:pPr eaLnBrk="1" hangingPunct="1">
              <a:spcBef>
                <a:spcPct val="0"/>
              </a:spcBef>
              <a:buFont typeface="Wingdings" pitchFamily="2" charset="2"/>
              <a:buNone/>
            </a:pPr>
            <a:endParaRPr smtClean="0"/>
          </a:p>
          <a:p>
            <a:pPr eaLnBrk="1" hangingPunct="1">
              <a:spcBef>
                <a:spcPct val="0"/>
              </a:spcBef>
              <a:buFont typeface="Wingdings" pitchFamily="2" charset="2"/>
              <a:buNone/>
            </a:pPr>
            <a:endParaRPr smtClean="0"/>
          </a:p>
          <a:p>
            <a:pPr eaLnBrk="1" hangingPunct="1">
              <a:spcBef>
                <a:spcPct val="0"/>
              </a:spcBef>
              <a:buFont typeface="Wingdings" pitchFamily="2" charset="2"/>
              <a:buNone/>
            </a:pPr>
            <a:endParaRPr smtClean="0"/>
          </a:p>
          <a:p>
            <a:pPr eaLnBrk="1" hangingPunct="1">
              <a:spcBef>
                <a:spcPct val="0"/>
              </a:spcBef>
              <a:buFont typeface="Wingdings" pitchFamily="2" charset="2"/>
              <a:buNone/>
            </a:pPr>
            <a:endParaRPr smtClean="0"/>
          </a:p>
          <a:p>
            <a:pPr eaLnBrk="1" hangingPunct="1">
              <a:spcBef>
                <a:spcPct val="0"/>
              </a:spcBef>
              <a:buFont typeface="Wingdings" pitchFamily="2" charset="2"/>
              <a:buNone/>
            </a:pPr>
            <a:endParaRPr smtClean="0"/>
          </a:p>
          <a:p>
            <a:pPr eaLnBrk="1" hangingPunct="1">
              <a:spcBef>
                <a:spcPct val="0"/>
              </a:spcBef>
              <a:buFont typeface="Wingdings" pitchFamily="2" charset="2"/>
              <a:buNone/>
            </a:pPr>
            <a:endParaRPr smtClean="0"/>
          </a:p>
        </p:txBody>
      </p:sp>
      <p:graphicFrame>
        <p:nvGraphicFramePr>
          <p:cNvPr id="5" name="Table 4"/>
          <p:cNvGraphicFramePr>
            <a:graphicFrameLocks noGrp="1"/>
          </p:cNvGraphicFramePr>
          <p:nvPr/>
        </p:nvGraphicFramePr>
        <p:xfrm>
          <a:off x="533400" y="2133600"/>
          <a:ext cx="8001000" cy="4267200"/>
        </p:xfrm>
        <a:graphic>
          <a:graphicData uri="http://schemas.openxmlformats.org/drawingml/2006/table">
            <a:tbl>
              <a:tblPr firstRow="1" bandRow="1">
                <a:tableStyleId>{5C22544A-7EE6-4342-B048-85BDC9FD1C3A}</a:tableStyleId>
              </a:tblPr>
              <a:tblGrid>
                <a:gridCol w="8001000"/>
              </a:tblGrid>
              <a:tr h="4267200">
                <a:tc>
                  <a:txBody>
                    <a:bodyPr/>
                    <a:lstStyle/>
                    <a:p>
                      <a:r>
                        <a:rPr lang="en-US" sz="1400" b="1" kern="1200" dirty="0" smtClean="0">
                          <a:solidFill>
                            <a:schemeClr val="lt1"/>
                          </a:solidFill>
                          <a:latin typeface="+mn-lt"/>
                          <a:ea typeface="+mn-ea"/>
                          <a:cs typeface="+mn-cs"/>
                        </a:rPr>
                        <a:t>import org.springframework.web.servlet.HandlerInterceptor;</a:t>
                      </a:r>
                    </a:p>
                    <a:p>
                      <a:r>
                        <a:rPr lang="en-US" sz="1400" b="1" kern="1200" dirty="0" smtClean="0">
                          <a:solidFill>
                            <a:schemeClr val="lt1"/>
                          </a:solidFill>
                          <a:latin typeface="+mn-lt"/>
                          <a:ea typeface="+mn-ea"/>
                          <a:cs typeface="+mn-cs"/>
                        </a:rPr>
                        <a:t>import org.springframework.web.servlet.ModelAndView;</a:t>
                      </a:r>
                    </a:p>
                    <a:p>
                      <a:r>
                        <a:rPr lang="en-US" sz="1400" b="1" kern="1200" dirty="0" smtClean="0">
                          <a:solidFill>
                            <a:schemeClr val="lt1"/>
                          </a:solidFill>
                          <a:latin typeface="+mn-lt"/>
                          <a:ea typeface="+mn-ea"/>
                          <a:cs typeface="+mn-cs"/>
                        </a:rPr>
                        <a:t> </a:t>
                      </a:r>
                    </a:p>
                    <a:p>
                      <a:r>
                        <a:rPr lang="en-US" sz="1400" b="1" kern="1200" dirty="0" smtClean="0">
                          <a:solidFill>
                            <a:schemeClr val="lt1"/>
                          </a:solidFill>
                          <a:latin typeface="+mn-lt"/>
                          <a:ea typeface="+mn-ea"/>
                          <a:cs typeface="+mn-cs"/>
                        </a:rPr>
                        <a:t>public class LoggerInterceptor implements HandlerInterceptor {</a:t>
                      </a:r>
                    </a:p>
                    <a:p>
                      <a:r>
                        <a:rPr lang="en-US" sz="1400" b="1" kern="1200" dirty="0" smtClean="0">
                          <a:solidFill>
                            <a:schemeClr val="lt1"/>
                          </a:solidFill>
                          <a:latin typeface="+mn-lt"/>
                          <a:ea typeface="+mn-ea"/>
                          <a:cs typeface="+mn-cs"/>
                        </a:rPr>
                        <a:t>                  public boolean preHandle(HttpServletRequest request,</a:t>
                      </a:r>
                    </a:p>
                    <a:p>
                      <a:r>
                        <a:rPr lang="en-US" sz="1400" b="1" kern="1200" dirty="0" smtClean="0">
                          <a:solidFill>
                            <a:schemeClr val="lt1"/>
                          </a:solidFill>
                          <a:latin typeface="+mn-lt"/>
                          <a:ea typeface="+mn-ea"/>
                          <a:cs typeface="+mn-cs"/>
                        </a:rPr>
                        <a:t>                    HttpServletResponse response, Object handler) throws Exception {</a:t>
                      </a:r>
                    </a:p>
                    <a:p>
                      <a:r>
                        <a:rPr lang="en-US" sz="1400" b="1" kern="1200" dirty="0" smtClean="0">
                          <a:solidFill>
                            <a:schemeClr val="lt1"/>
                          </a:solidFill>
                          <a:latin typeface="+mn-lt"/>
                          <a:ea typeface="+mn-ea"/>
                          <a:cs typeface="+mn-cs"/>
                        </a:rPr>
                        <a:t>                     ……</a:t>
                      </a:r>
                    </a:p>
                    <a:p>
                      <a:r>
                        <a:rPr lang="en-US" sz="1400" b="1" kern="1200" dirty="0" smtClean="0">
                          <a:solidFill>
                            <a:schemeClr val="lt1"/>
                          </a:solidFill>
                          <a:latin typeface="+mn-lt"/>
                          <a:ea typeface="+mn-ea"/>
                          <a:cs typeface="+mn-cs"/>
                        </a:rPr>
                        <a:t>                    return true;</a:t>
                      </a:r>
                    </a:p>
                    <a:p>
                      <a:r>
                        <a:rPr lang="en-US" sz="1400" b="1" kern="1200" dirty="0" smtClean="0">
                          <a:solidFill>
                            <a:schemeClr val="lt1"/>
                          </a:solidFill>
                          <a:latin typeface="+mn-lt"/>
                          <a:ea typeface="+mn-ea"/>
                          <a:cs typeface="+mn-cs"/>
                        </a:rPr>
                        <a:t>                     }</a:t>
                      </a:r>
                    </a:p>
                    <a:p>
                      <a:r>
                        <a:rPr lang="en-US" sz="1400" b="1" kern="1200" dirty="0" smtClean="0">
                          <a:solidFill>
                            <a:schemeClr val="lt1"/>
                          </a:solidFill>
                          <a:latin typeface="+mn-lt"/>
                          <a:ea typeface="+mn-ea"/>
                          <a:cs typeface="+mn-cs"/>
                        </a:rPr>
                        <a:t>                    public void postHandle(HttpServletRequest request,HttpServletResponse response,        </a:t>
                      </a:r>
                    </a:p>
                    <a:p>
                      <a:r>
                        <a:rPr lang="en-US" sz="1400" b="1" kern="1200" dirty="0" smtClean="0">
                          <a:solidFill>
                            <a:schemeClr val="lt1"/>
                          </a:solidFill>
                          <a:latin typeface="+mn-lt"/>
                          <a:ea typeface="+mn-ea"/>
                          <a:cs typeface="+mn-cs"/>
                        </a:rPr>
                        <a:t>                                                  Object </a:t>
                      </a:r>
                      <a:r>
                        <a:rPr lang="en-US" sz="1400" b="1" kern="1200" dirty="0" err="1" smtClean="0">
                          <a:solidFill>
                            <a:schemeClr val="lt1"/>
                          </a:solidFill>
                          <a:latin typeface="+mn-lt"/>
                          <a:ea typeface="+mn-ea"/>
                          <a:cs typeface="+mn-cs"/>
                        </a:rPr>
                        <a:t>handler,ModelAndView</a:t>
                      </a:r>
                      <a:r>
                        <a:rPr lang="en-US" sz="1400" b="1" kern="1200" dirty="0" smtClean="0">
                          <a:solidFill>
                            <a:schemeClr val="lt1"/>
                          </a:solidFill>
                          <a:latin typeface="+mn-lt"/>
                          <a:ea typeface="+mn-ea"/>
                          <a:cs typeface="+mn-cs"/>
                        </a:rPr>
                        <a:t> modelAndView)  throws Exception {</a:t>
                      </a:r>
                    </a:p>
                    <a:p>
                      <a:r>
                        <a:rPr lang="en-US" sz="1400" b="1" kern="1200" dirty="0" smtClean="0">
                          <a:solidFill>
                            <a:schemeClr val="lt1"/>
                          </a:solidFill>
                          <a:latin typeface="+mn-lt"/>
                          <a:ea typeface="+mn-ea"/>
                          <a:cs typeface="+mn-cs"/>
                        </a:rPr>
                        <a:t>	…….</a:t>
                      </a:r>
                    </a:p>
                    <a:p>
                      <a:r>
                        <a:rPr lang="en-US" sz="1400" b="1" kern="1200" dirty="0" smtClean="0">
                          <a:solidFill>
                            <a:schemeClr val="lt1"/>
                          </a:solidFill>
                          <a:latin typeface="+mn-lt"/>
                          <a:ea typeface="+mn-ea"/>
                          <a:cs typeface="+mn-cs"/>
                        </a:rPr>
                        <a:t>                    }</a:t>
                      </a:r>
                    </a:p>
                    <a:p>
                      <a:r>
                        <a:rPr lang="en-US" sz="1400" b="1" kern="1200" dirty="0" smtClean="0">
                          <a:solidFill>
                            <a:schemeClr val="lt1"/>
                          </a:solidFill>
                          <a:latin typeface="+mn-lt"/>
                          <a:ea typeface="+mn-ea"/>
                          <a:cs typeface="+mn-cs"/>
                        </a:rPr>
                        <a:t>                    public void afterCompletion(HttpServletRequest request,</a:t>
                      </a:r>
                    </a:p>
                    <a:p>
                      <a:pPr marL="804863" indent="0"/>
                      <a:r>
                        <a:rPr lang="en-US" sz="1400" b="1" kern="1200" dirty="0" smtClean="0">
                          <a:solidFill>
                            <a:schemeClr val="lt1"/>
                          </a:solidFill>
                          <a:latin typeface="+mn-lt"/>
                          <a:ea typeface="+mn-ea"/>
                          <a:cs typeface="+mn-cs"/>
                        </a:rPr>
                        <a:t>HttpServletResponse response, Object handler, Exception ex)</a:t>
                      </a:r>
                    </a:p>
                    <a:p>
                      <a:pPr marL="804863" indent="0"/>
                      <a:r>
                        <a:rPr lang="en-US" sz="1400" b="1" kern="1200" dirty="0" smtClean="0">
                          <a:solidFill>
                            <a:schemeClr val="lt1"/>
                          </a:solidFill>
                          <a:latin typeface="+mn-lt"/>
                          <a:ea typeface="+mn-ea"/>
                          <a:cs typeface="+mn-cs"/>
                        </a:rPr>
                        <a:t>throws Exception {</a:t>
                      </a:r>
                    </a:p>
                    <a:p>
                      <a:pPr marL="804863" indent="0"/>
                      <a:r>
                        <a:rPr lang="en-US" sz="1400" b="1" kern="1200" dirty="0" smtClean="0">
                          <a:solidFill>
                            <a:schemeClr val="lt1"/>
                          </a:solidFill>
                          <a:latin typeface="+mn-lt"/>
                          <a:ea typeface="+mn-ea"/>
                          <a:cs typeface="+mn-cs"/>
                        </a:rPr>
                        <a:t>	………</a:t>
                      </a:r>
                    </a:p>
                    <a:p>
                      <a:pPr marL="804863" indent="0"/>
                      <a:r>
                        <a:rPr lang="en-US" sz="1400" b="1" kern="1200" dirty="0" smtClean="0">
                          <a:solidFill>
                            <a:schemeClr val="lt1"/>
                          </a:solidFill>
                          <a:latin typeface="+mn-lt"/>
                          <a:ea typeface="+mn-ea"/>
                          <a:cs typeface="+mn-cs"/>
                        </a:rPr>
                        <a:t>}</a:t>
                      </a:r>
                    </a:p>
                    <a:p>
                      <a:r>
                        <a:rPr lang="en-US" sz="1400" b="1" kern="1200" dirty="0" smtClean="0">
                          <a:solidFill>
                            <a:schemeClr val="lt1"/>
                          </a:solidFill>
                          <a:latin typeface="+mn-lt"/>
                          <a:ea typeface="+mn-ea"/>
                          <a:cs typeface="+mn-cs"/>
                        </a:rPr>
                        <a:t>}</a:t>
                      </a:r>
                      <a:endParaRPr lang="en-US" sz="1400" dirty="0"/>
                    </a:p>
                  </a:txBody>
                  <a:tcPr/>
                </a:tc>
              </a:tr>
            </a:tbl>
          </a:graphicData>
        </a:graphic>
      </p:graphicFrame>
      <p:sp>
        <p:nvSpPr>
          <p:cNvPr id="6" name="Slide Number Placeholder 3"/>
          <p:cNvSpPr>
            <a:spLocks noGrp="1"/>
          </p:cNvSpPr>
          <p:nvPr>
            <p:ph type="sldNum" sz="quarter" idx="10"/>
          </p:nvPr>
        </p:nvSpPr>
        <p:spPr>
          <a:xfrm>
            <a:off x="152400" y="6427788"/>
            <a:ext cx="457200" cy="277812"/>
          </a:xfrm>
        </p:spPr>
        <p:txBody>
          <a:bodyPr/>
          <a:lstStyle/>
          <a:p>
            <a:pPr algn="l">
              <a:defRPr/>
            </a:pPr>
            <a:fld id="{4766408F-7188-476C-B1F9-83FDDAD3EDC3}" type="slidenum">
              <a:rPr lang="en-US" sz="1400" b="0">
                <a:latin typeface="+mn-lt"/>
              </a:rPr>
              <a:pPr algn="l">
                <a:defRPr/>
              </a:pPr>
              <a:t>27</a:t>
            </a:fld>
            <a:endParaRPr lang="en-US" sz="1400" b="0" dirty="0">
              <a:latin typeface="+mn-l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chemeClr val="bg1"/>
                </a:solidFill>
              </a:rPr>
              <a:t>Key Aspects of Handler Interceptors</a:t>
            </a:r>
          </a:p>
        </p:txBody>
      </p:sp>
      <p:sp>
        <p:nvSpPr>
          <p:cNvPr id="36867" name="Content Placeholder 2"/>
          <p:cNvSpPr>
            <a:spLocks noGrp="1"/>
          </p:cNvSpPr>
          <p:nvPr>
            <p:ph idx="1"/>
          </p:nvPr>
        </p:nvSpPr>
        <p:spPr/>
        <p:txBody>
          <a:bodyPr/>
          <a:lstStyle/>
          <a:p>
            <a:pPr eaLnBrk="1" hangingPunct="1">
              <a:buFont typeface="Arial" pitchFamily="34" charset="0"/>
              <a:buChar char="•"/>
            </a:pPr>
            <a:r>
              <a:rPr sz="2000" smtClean="0"/>
              <a:t>Let us walk through the key aspects of this class:</a:t>
            </a:r>
          </a:p>
          <a:p>
            <a:pPr lvl="1" eaLnBrk="1" hangingPunct="1"/>
            <a:r>
              <a:rPr sz="1800" smtClean="0"/>
              <a:t>The class is implemented with HandlerInterceptor  Interface.</a:t>
            </a:r>
          </a:p>
          <a:p>
            <a:pPr lvl="1" eaLnBrk="1" hangingPunct="1"/>
            <a:endParaRPr sz="1800" smtClean="0"/>
          </a:p>
          <a:p>
            <a:pPr lvl="1" eaLnBrk="1" hangingPunct="1"/>
            <a:r>
              <a:rPr sz="1800" smtClean="0"/>
              <a:t>All the three methods are overidden.</a:t>
            </a:r>
          </a:p>
          <a:p>
            <a:pPr eaLnBrk="1" hangingPunct="1">
              <a:buFont typeface="Wingdings" pitchFamily="2" charset="2"/>
              <a:buNone/>
            </a:pPr>
            <a:endParaRPr sz="1800" smtClean="0"/>
          </a:p>
          <a:p>
            <a:pPr eaLnBrk="1" hangingPunct="1">
              <a:buFont typeface="Wingdings" pitchFamily="2" charset="2"/>
              <a:buChar char="Ø"/>
            </a:pPr>
            <a:endParaRPr sz="1800" smtClean="0"/>
          </a:p>
          <a:p>
            <a:pPr eaLnBrk="1" hangingPunct="1">
              <a:buFont typeface="Wingdings" pitchFamily="2" charset="2"/>
              <a:buNone/>
            </a:pPr>
            <a:endParaRPr sz="1800" smtClean="0"/>
          </a:p>
          <a:p>
            <a:pPr eaLnBrk="1" hangingPunct="1">
              <a:buFont typeface="Wingdings" pitchFamily="2" charset="2"/>
              <a:buChar char="Ø"/>
            </a:pPr>
            <a:endParaRPr smtClean="0"/>
          </a:p>
        </p:txBody>
      </p:sp>
      <p:sp>
        <p:nvSpPr>
          <p:cNvPr id="6" name="Slide Number Placeholder 3"/>
          <p:cNvSpPr txBox="1">
            <a:spLocks/>
          </p:cNvSpPr>
          <p:nvPr/>
        </p:nvSpPr>
        <p:spPr>
          <a:xfrm>
            <a:off x="152400" y="6427788"/>
            <a:ext cx="457200" cy="277812"/>
          </a:xfrm>
          <a:prstGeom prst="rect">
            <a:avLst/>
          </a:prstGeom>
        </p:spPr>
        <p:txBody>
          <a:bodyPr/>
          <a:lstStyle/>
          <a:p>
            <a:pPr algn="l">
              <a:defRPr/>
            </a:pPr>
            <a:fld id="{61A3D800-C46A-460F-8317-A784891FDA2D}" type="slidenum">
              <a:rPr lang="en-US" sz="1400" b="0">
                <a:solidFill>
                  <a:srgbClr val="A44687"/>
                </a:solidFill>
                <a:latin typeface="+mn-lt"/>
              </a:rPr>
              <a:pPr algn="l">
                <a:defRPr/>
              </a:pPr>
              <a:t>28</a:t>
            </a:fld>
            <a:endParaRPr lang="en-US" sz="1400" b="0" dirty="0">
              <a:solidFill>
                <a:srgbClr val="A44687"/>
              </a:solidFill>
              <a:latin typeface="+mn-l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chemeClr val="bg1"/>
                </a:solidFill>
              </a:rPr>
              <a:t>Extending Handler Interceptor</a:t>
            </a:r>
          </a:p>
        </p:txBody>
      </p:sp>
      <p:sp>
        <p:nvSpPr>
          <p:cNvPr id="37891" name="Content Placeholder 2"/>
          <p:cNvSpPr>
            <a:spLocks noGrp="1"/>
          </p:cNvSpPr>
          <p:nvPr>
            <p:ph idx="1"/>
          </p:nvPr>
        </p:nvSpPr>
        <p:spPr/>
        <p:txBody>
          <a:bodyPr/>
          <a:lstStyle/>
          <a:p>
            <a:pPr eaLnBrk="1" hangingPunct="1">
              <a:buFont typeface="Arial" pitchFamily="34" charset="0"/>
              <a:buChar char="•"/>
            </a:pPr>
            <a:r>
              <a:rPr sz="2000" smtClean="0"/>
              <a:t>Extending HandlerInterceptorAdapter:</a:t>
            </a:r>
          </a:p>
        </p:txBody>
      </p:sp>
      <p:graphicFrame>
        <p:nvGraphicFramePr>
          <p:cNvPr id="5" name="Table 4"/>
          <p:cNvGraphicFramePr>
            <a:graphicFrameLocks noGrp="1"/>
          </p:cNvGraphicFramePr>
          <p:nvPr/>
        </p:nvGraphicFramePr>
        <p:xfrm>
          <a:off x="914400" y="2362200"/>
          <a:ext cx="6705600" cy="3352800"/>
        </p:xfrm>
        <a:graphic>
          <a:graphicData uri="http://schemas.openxmlformats.org/drawingml/2006/table">
            <a:tbl>
              <a:tblPr firstRow="1" bandRow="1">
                <a:tableStyleId>{5C22544A-7EE6-4342-B048-85BDC9FD1C3A}</a:tableStyleId>
              </a:tblPr>
              <a:tblGrid>
                <a:gridCol w="6705600"/>
              </a:tblGrid>
              <a:tr h="3352800">
                <a:tc>
                  <a:txBody>
                    <a:bodyPr/>
                    <a:lstStyle/>
                    <a:p>
                      <a:r>
                        <a:rPr lang="en-US" sz="1400" b="1" kern="1200" dirty="0" smtClean="0">
                          <a:solidFill>
                            <a:schemeClr val="lt1"/>
                          </a:solidFill>
                          <a:latin typeface="+mn-lt"/>
                          <a:ea typeface="+mn-ea"/>
                          <a:cs typeface="+mn-cs"/>
                        </a:rPr>
                        <a:t>import org.springframework.web.servlet.handler.HandlerInterceptorAdapter;</a:t>
                      </a:r>
                    </a:p>
                    <a:p>
                      <a:r>
                        <a:rPr lang="en-US" sz="1400" b="1" kern="1200" dirty="0" smtClean="0">
                          <a:solidFill>
                            <a:schemeClr val="lt1"/>
                          </a:solidFill>
                          <a:latin typeface="+mn-lt"/>
                          <a:ea typeface="+mn-ea"/>
                          <a:cs typeface="+mn-cs"/>
                        </a:rPr>
                        <a:t>import org.springframework.web.servlet.ModelAndView;</a:t>
                      </a:r>
                    </a:p>
                    <a:p>
                      <a:r>
                        <a:rPr lang="en-US" sz="1400" b="1" kern="1200" dirty="0" smtClean="0">
                          <a:solidFill>
                            <a:schemeClr val="lt1"/>
                          </a:solidFill>
                          <a:latin typeface="+mn-lt"/>
                          <a:ea typeface="+mn-ea"/>
                          <a:cs typeface="+mn-cs"/>
                        </a:rPr>
                        <a:t> </a:t>
                      </a:r>
                    </a:p>
                    <a:p>
                      <a:r>
                        <a:rPr lang="en-US" sz="1400" b="1" kern="1200" dirty="0" smtClean="0">
                          <a:solidFill>
                            <a:schemeClr val="lt1"/>
                          </a:solidFill>
                          <a:latin typeface="+mn-lt"/>
                          <a:ea typeface="+mn-ea"/>
                          <a:cs typeface="+mn-cs"/>
                        </a:rPr>
                        <a:t> </a:t>
                      </a:r>
                    </a:p>
                    <a:p>
                      <a:r>
                        <a:rPr lang="en-US" sz="1400" b="1" kern="1200" dirty="0" smtClean="0">
                          <a:solidFill>
                            <a:schemeClr val="lt1"/>
                          </a:solidFill>
                          <a:latin typeface="+mn-lt"/>
                          <a:ea typeface="+mn-ea"/>
                          <a:cs typeface="+mn-cs"/>
                        </a:rPr>
                        <a:t>public class LoggerInterceptor extends </a:t>
                      </a:r>
                      <a:r>
                        <a:rPr lang="en-US" sz="1400" b="1" kern="1200" dirty="0" err="1" smtClean="0">
                          <a:solidFill>
                            <a:schemeClr val="lt1"/>
                          </a:solidFill>
                          <a:latin typeface="+mn-lt"/>
                          <a:ea typeface="+mn-ea"/>
                          <a:cs typeface="+mn-cs"/>
                        </a:rPr>
                        <a:t>HandlerInterceptorAdapter</a:t>
                      </a:r>
                      <a:r>
                        <a:rPr lang="en-US" sz="1400" b="1" kern="1200" dirty="0" smtClean="0">
                          <a:solidFill>
                            <a:schemeClr val="lt1"/>
                          </a:solidFill>
                          <a:latin typeface="+mn-lt"/>
                          <a:ea typeface="+mn-ea"/>
                          <a:cs typeface="+mn-cs"/>
                        </a:rPr>
                        <a:t> {</a:t>
                      </a:r>
                    </a:p>
                    <a:p>
                      <a:pPr marL="573088" indent="0"/>
                      <a:r>
                        <a:rPr lang="en-US" sz="1400" b="1" kern="1200" dirty="0" smtClean="0">
                          <a:solidFill>
                            <a:schemeClr val="lt1"/>
                          </a:solidFill>
                          <a:latin typeface="+mn-lt"/>
                          <a:ea typeface="+mn-ea"/>
                          <a:cs typeface="+mn-cs"/>
                        </a:rPr>
                        <a:t>public boolean preHandle(HttpServletRequest request,</a:t>
                      </a:r>
                    </a:p>
                    <a:p>
                      <a:pPr marL="573088" indent="0"/>
                      <a:r>
                        <a:rPr lang="en-US" sz="1400" b="1" kern="1200" dirty="0" smtClean="0">
                          <a:solidFill>
                            <a:schemeClr val="lt1"/>
                          </a:solidFill>
                          <a:latin typeface="+mn-lt"/>
                          <a:ea typeface="+mn-ea"/>
                          <a:cs typeface="+mn-cs"/>
                        </a:rPr>
                        <a:t>HttpServletResponse response, Object handler) throws Exception {</a:t>
                      </a:r>
                    </a:p>
                    <a:p>
                      <a:pPr marL="573088" indent="0"/>
                      <a:r>
                        <a:rPr lang="en-US" sz="1400" b="1" kern="1200" dirty="0" smtClean="0">
                          <a:solidFill>
                            <a:schemeClr val="lt1"/>
                          </a:solidFill>
                          <a:latin typeface="+mn-lt"/>
                          <a:ea typeface="+mn-ea"/>
                          <a:cs typeface="+mn-cs"/>
                        </a:rPr>
                        <a:t>              ...</a:t>
                      </a:r>
                    </a:p>
                    <a:p>
                      <a:pPr marL="573088" indent="0"/>
                      <a:r>
                        <a:rPr lang="en-US" sz="1400" b="1" kern="1200" dirty="0" smtClean="0">
                          <a:solidFill>
                            <a:schemeClr val="lt1"/>
                          </a:solidFill>
                          <a:latin typeface="+mn-lt"/>
                          <a:ea typeface="+mn-ea"/>
                          <a:cs typeface="+mn-cs"/>
                        </a:rPr>
                        <a:t>}</a:t>
                      </a:r>
                    </a:p>
                    <a:p>
                      <a:pPr marL="573088" indent="0"/>
                      <a:r>
                        <a:rPr lang="en-US" sz="1400" b="1" kern="1200" dirty="0" smtClean="0">
                          <a:solidFill>
                            <a:schemeClr val="lt1"/>
                          </a:solidFill>
                          <a:latin typeface="+mn-lt"/>
                          <a:ea typeface="+mn-ea"/>
                          <a:cs typeface="+mn-cs"/>
                        </a:rPr>
                        <a:t>public void postHandle(HttpServletRequest request,</a:t>
                      </a:r>
                    </a:p>
                    <a:p>
                      <a:pPr marL="573088" indent="0"/>
                      <a:r>
                        <a:rPr lang="en-US" sz="1400" b="1" kern="1200" dirty="0" smtClean="0">
                          <a:solidFill>
                            <a:schemeClr val="lt1"/>
                          </a:solidFill>
                          <a:latin typeface="+mn-lt"/>
                          <a:ea typeface="+mn-ea"/>
                          <a:cs typeface="+mn-cs"/>
                        </a:rPr>
                        <a:t>HttpServletResponse response, Object handler,</a:t>
                      </a:r>
                    </a:p>
                    <a:p>
                      <a:pPr marL="573088" indent="0"/>
                      <a:r>
                        <a:rPr lang="en-US" sz="1400" b="1" kern="1200" dirty="0" smtClean="0">
                          <a:solidFill>
                            <a:schemeClr val="lt1"/>
                          </a:solidFill>
                          <a:latin typeface="+mn-lt"/>
                          <a:ea typeface="+mn-ea"/>
                          <a:cs typeface="+mn-cs"/>
                        </a:rPr>
                        <a:t>ModelAndView </a:t>
                      </a:r>
                      <a:r>
                        <a:rPr lang="en-US" sz="1400" b="1" kern="1200" dirty="0" err="1" smtClean="0">
                          <a:solidFill>
                            <a:schemeClr val="lt1"/>
                          </a:solidFill>
                          <a:latin typeface="+mn-lt"/>
                          <a:ea typeface="+mn-ea"/>
                          <a:cs typeface="+mn-cs"/>
                        </a:rPr>
                        <a:t>modelAndView</a:t>
                      </a:r>
                      <a:r>
                        <a:rPr lang="en-US" sz="1400" b="1" kern="1200" dirty="0" smtClean="0">
                          <a:solidFill>
                            <a:schemeClr val="lt1"/>
                          </a:solidFill>
                          <a:latin typeface="+mn-lt"/>
                          <a:ea typeface="+mn-ea"/>
                          <a:cs typeface="+mn-cs"/>
                        </a:rPr>
                        <a:t>) throws Exception {</a:t>
                      </a:r>
                    </a:p>
                    <a:p>
                      <a:pPr marL="573088" indent="0"/>
                      <a:r>
                        <a:rPr lang="en-US" sz="1400" b="1" kern="1200" dirty="0" smtClean="0">
                          <a:solidFill>
                            <a:schemeClr val="lt1"/>
                          </a:solidFill>
                          <a:latin typeface="+mn-lt"/>
                          <a:ea typeface="+mn-ea"/>
                          <a:cs typeface="+mn-cs"/>
                        </a:rPr>
                        <a:t>              ...</a:t>
                      </a:r>
                    </a:p>
                    <a:p>
                      <a:pPr marL="573088" indent="0"/>
                      <a:r>
                        <a:rPr lang="en-US" sz="1400" b="1" kern="1200" dirty="0" smtClean="0">
                          <a:solidFill>
                            <a:schemeClr val="lt1"/>
                          </a:solidFill>
                          <a:latin typeface="+mn-lt"/>
                          <a:ea typeface="+mn-ea"/>
                          <a:cs typeface="+mn-cs"/>
                        </a:rPr>
                        <a:t>}</a:t>
                      </a:r>
                    </a:p>
                    <a:p>
                      <a:r>
                        <a:rPr lang="en-US" sz="1400" b="1" kern="1200" dirty="0" smtClean="0">
                          <a:solidFill>
                            <a:schemeClr val="lt1"/>
                          </a:solidFill>
                          <a:latin typeface="+mn-lt"/>
                          <a:ea typeface="+mn-ea"/>
                          <a:cs typeface="+mn-cs"/>
                        </a:rPr>
                        <a:t>}</a:t>
                      </a:r>
                      <a:endParaRPr lang="en-US" sz="1400" b="1" kern="1200" dirty="0">
                        <a:solidFill>
                          <a:schemeClr val="lt1"/>
                        </a:solidFill>
                        <a:latin typeface="+mn-lt"/>
                        <a:ea typeface="+mn-ea"/>
                        <a:cs typeface="+mn-cs"/>
                      </a:endParaRPr>
                    </a:p>
                  </a:txBody>
                  <a:tcPr/>
                </a:tc>
              </a:tr>
            </a:tbl>
          </a:graphicData>
        </a:graphic>
      </p:graphicFrame>
      <p:sp>
        <p:nvSpPr>
          <p:cNvPr id="6" name="Slide Number Placeholder 3"/>
          <p:cNvSpPr>
            <a:spLocks noGrp="1"/>
          </p:cNvSpPr>
          <p:nvPr>
            <p:ph type="sldNum" sz="quarter" idx="10"/>
          </p:nvPr>
        </p:nvSpPr>
        <p:spPr>
          <a:xfrm>
            <a:off x="152400" y="6427788"/>
            <a:ext cx="457200" cy="277812"/>
          </a:xfrm>
        </p:spPr>
        <p:txBody>
          <a:bodyPr/>
          <a:lstStyle/>
          <a:p>
            <a:pPr algn="l">
              <a:defRPr/>
            </a:pPr>
            <a:fld id="{472B09F7-1D49-4381-8E73-1A933ACA5676}" type="slidenum">
              <a:rPr lang="en-US" sz="1400" b="0">
                <a:latin typeface="+mn-lt"/>
              </a:rPr>
              <a:pPr algn="l">
                <a:defRPr/>
              </a:pPr>
              <a:t>29</a:t>
            </a:fld>
            <a:endParaRPr lang="en-US" sz="1400" b="0" dirty="0">
              <a:latin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Icons Used</a:t>
            </a:r>
          </a:p>
        </p:txBody>
      </p:sp>
      <p:pic>
        <p:nvPicPr>
          <p:cNvPr id="11267" name="Picture 6"/>
          <p:cNvPicPr>
            <a:picLocks noChangeAspect="1" noChangeArrowheads="1"/>
          </p:cNvPicPr>
          <p:nvPr/>
        </p:nvPicPr>
        <p:blipFill>
          <a:blip r:embed="rId2"/>
          <a:srcRect/>
          <a:stretch>
            <a:fillRect/>
          </a:stretch>
        </p:blipFill>
        <p:spPr bwMode="auto">
          <a:xfrm>
            <a:off x="609600" y="1490663"/>
            <a:ext cx="1023938" cy="1023937"/>
          </a:xfrm>
          <a:prstGeom prst="rect">
            <a:avLst/>
          </a:prstGeom>
          <a:noFill/>
          <a:ln w="9525" algn="ctr">
            <a:noFill/>
            <a:miter lim="800000"/>
            <a:headEnd/>
            <a:tailEnd/>
          </a:ln>
        </p:spPr>
      </p:pic>
      <p:sp>
        <p:nvSpPr>
          <p:cNvPr id="5125" name="Text Box 7"/>
          <p:cNvSpPr txBox="1">
            <a:spLocks noChangeArrowheads="1"/>
          </p:cNvSpPr>
          <p:nvPr/>
        </p:nvSpPr>
        <p:spPr bwMode="auto">
          <a:xfrm>
            <a:off x="1676400" y="2027238"/>
            <a:ext cx="1600200" cy="336550"/>
          </a:xfrm>
          <a:prstGeom prst="rect">
            <a:avLst/>
          </a:prstGeom>
          <a:noFill/>
          <a:ln w="9525" algn="ctr">
            <a:noFill/>
            <a:miter lim="800000"/>
            <a:headEnd/>
            <a:tailEnd/>
          </a:ln>
        </p:spPr>
        <p:txBody>
          <a:bodyPr>
            <a:spAutoFit/>
          </a:bodyPr>
          <a:lstStyle/>
          <a:p>
            <a:pPr algn="l" eaLnBrk="0" hangingPunct="0">
              <a:spcBef>
                <a:spcPct val="50000"/>
              </a:spcBef>
              <a:defRPr/>
            </a:pPr>
            <a:r>
              <a:rPr lang="en-US" sz="1600" b="0" dirty="0">
                <a:latin typeface="+mn-lt"/>
              </a:rPr>
              <a:t>Questions</a:t>
            </a:r>
          </a:p>
        </p:txBody>
      </p:sp>
      <p:sp>
        <p:nvSpPr>
          <p:cNvPr id="5126" name="Text Box 8"/>
          <p:cNvSpPr txBox="1">
            <a:spLocks noChangeArrowheads="1"/>
          </p:cNvSpPr>
          <p:nvPr/>
        </p:nvSpPr>
        <p:spPr bwMode="auto">
          <a:xfrm>
            <a:off x="7424738" y="5410200"/>
            <a:ext cx="1295400" cy="336550"/>
          </a:xfrm>
          <a:prstGeom prst="rect">
            <a:avLst/>
          </a:prstGeom>
          <a:noFill/>
          <a:ln w="9525" algn="ctr">
            <a:noFill/>
            <a:miter lim="800000"/>
            <a:headEnd/>
            <a:tailEnd/>
          </a:ln>
        </p:spPr>
        <p:txBody>
          <a:bodyPr>
            <a:spAutoFit/>
          </a:bodyPr>
          <a:lstStyle/>
          <a:p>
            <a:pPr algn="l" eaLnBrk="0" hangingPunct="0">
              <a:spcBef>
                <a:spcPct val="50000"/>
              </a:spcBef>
              <a:defRPr/>
            </a:pPr>
            <a:r>
              <a:rPr lang="en-US" sz="1600" b="0" dirty="0">
                <a:latin typeface="+mn-lt"/>
              </a:rPr>
              <a:t>Contacts</a:t>
            </a:r>
          </a:p>
        </p:txBody>
      </p:sp>
      <p:pic>
        <p:nvPicPr>
          <p:cNvPr id="11270" name="Picture 9"/>
          <p:cNvPicPr>
            <a:picLocks noChangeAspect="1" noChangeArrowheads="1"/>
          </p:cNvPicPr>
          <p:nvPr/>
        </p:nvPicPr>
        <p:blipFill>
          <a:blip r:embed="rId3"/>
          <a:srcRect/>
          <a:stretch>
            <a:fillRect/>
          </a:stretch>
        </p:blipFill>
        <p:spPr bwMode="auto">
          <a:xfrm>
            <a:off x="6400800" y="3124200"/>
            <a:ext cx="1143000" cy="1143000"/>
          </a:xfrm>
          <a:prstGeom prst="rect">
            <a:avLst/>
          </a:prstGeom>
          <a:noFill/>
          <a:ln w="9525" algn="ctr">
            <a:noFill/>
            <a:miter lim="800000"/>
            <a:headEnd/>
            <a:tailEnd/>
          </a:ln>
        </p:spPr>
      </p:pic>
      <p:sp>
        <p:nvSpPr>
          <p:cNvPr id="5128" name="Text Box 10"/>
          <p:cNvSpPr txBox="1">
            <a:spLocks noChangeArrowheads="1"/>
          </p:cNvSpPr>
          <p:nvPr/>
        </p:nvSpPr>
        <p:spPr bwMode="auto">
          <a:xfrm>
            <a:off x="7434263" y="3810000"/>
            <a:ext cx="1219200" cy="336550"/>
          </a:xfrm>
          <a:prstGeom prst="rect">
            <a:avLst/>
          </a:prstGeom>
          <a:noFill/>
          <a:ln w="9525" algn="ctr">
            <a:noFill/>
            <a:miter lim="800000"/>
            <a:headEnd/>
            <a:tailEnd/>
          </a:ln>
        </p:spPr>
        <p:txBody>
          <a:bodyPr>
            <a:spAutoFit/>
          </a:bodyPr>
          <a:lstStyle/>
          <a:p>
            <a:pPr algn="l" eaLnBrk="0" hangingPunct="0">
              <a:spcBef>
                <a:spcPct val="50000"/>
              </a:spcBef>
              <a:defRPr/>
            </a:pPr>
            <a:r>
              <a:rPr lang="en-US" sz="1600" b="0" dirty="0">
                <a:latin typeface="+mn-lt"/>
              </a:rPr>
              <a:t>Reference</a:t>
            </a:r>
          </a:p>
        </p:txBody>
      </p:sp>
      <p:sp>
        <p:nvSpPr>
          <p:cNvPr id="5129" name="Text Box 12"/>
          <p:cNvSpPr txBox="1">
            <a:spLocks noChangeArrowheads="1"/>
          </p:cNvSpPr>
          <p:nvPr/>
        </p:nvSpPr>
        <p:spPr bwMode="auto">
          <a:xfrm>
            <a:off x="1566863" y="5478463"/>
            <a:ext cx="1698625" cy="336550"/>
          </a:xfrm>
          <a:prstGeom prst="rect">
            <a:avLst/>
          </a:prstGeom>
          <a:noFill/>
          <a:ln w="9525" algn="ctr">
            <a:noFill/>
            <a:miter lim="800000"/>
            <a:headEnd/>
            <a:tailEnd/>
          </a:ln>
        </p:spPr>
        <p:txBody>
          <a:bodyPr>
            <a:spAutoFit/>
          </a:bodyPr>
          <a:lstStyle/>
          <a:p>
            <a:pPr algn="l" eaLnBrk="0" hangingPunct="0">
              <a:spcBef>
                <a:spcPct val="50000"/>
              </a:spcBef>
              <a:defRPr/>
            </a:pPr>
            <a:r>
              <a:rPr lang="en-US" sz="1600" b="0" dirty="0">
                <a:latin typeface="+mn-lt"/>
              </a:rPr>
              <a:t>Demonstration</a:t>
            </a:r>
          </a:p>
        </p:txBody>
      </p:sp>
      <p:pic>
        <p:nvPicPr>
          <p:cNvPr id="11273" name="Picture 13"/>
          <p:cNvPicPr>
            <a:picLocks noChangeAspect="1" noChangeArrowheads="1"/>
          </p:cNvPicPr>
          <p:nvPr/>
        </p:nvPicPr>
        <p:blipFill>
          <a:blip r:embed="rId4"/>
          <a:srcRect/>
          <a:stretch>
            <a:fillRect/>
          </a:stretch>
        </p:blipFill>
        <p:spPr bwMode="auto">
          <a:xfrm>
            <a:off x="3560763" y="1447800"/>
            <a:ext cx="968375" cy="987425"/>
          </a:xfrm>
          <a:prstGeom prst="rect">
            <a:avLst/>
          </a:prstGeom>
          <a:noFill/>
          <a:ln w="9525" algn="ctr">
            <a:noFill/>
            <a:miter lim="800000"/>
            <a:headEnd/>
            <a:tailEnd/>
          </a:ln>
        </p:spPr>
      </p:pic>
      <p:sp>
        <p:nvSpPr>
          <p:cNvPr id="5131" name="Text Box 14"/>
          <p:cNvSpPr txBox="1">
            <a:spLocks noChangeArrowheads="1"/>
          </p:cNvSpPr>
          <p:nvPr/>
        </p:nvSpPr>
        <p:spPr bwMode="auto">
          <a:xfrm>
            <a:off x="7381875" y="1752600"/>
            <a:ext cx="1447800" cy="581025"/>
          </a:xfrm>
          <a:prstGeom prst="rect">
            <a:avLst/>
          </a:prstGeom>
          <a:noFill/>
          <a:ln w="9525" algn="ctr">
            <a:noFill/>
            <a:miter lim="800000"/>
            <a:headEnd/>
            <a:tailEnd/>
          </a:ln>
        </p:spPr>
        <p:txBody>
          <a:bodyPr>
            <a:spAutoFit/>
          </a:bodyPr>
          <a:lstStyle/>
          <a:p>
            <a:pPr algn="l" eaLnBrk="0" hangingPunct="0">
              <a:spcBef>
                <a:spcPct val="50000"/>
              </a:spcBef>
              <a:defRPr/>
            </a:pPr>
            <a:r>
              <a:rPr lang="en-US" sz="1600" b="0" dirty="0">
                <a:latin typeface="+mn-lt"/>
              </a:rPr>
              <a:t>Hands on Exercise</a:t>
            </a:r>
          </a:p>
        </p:txBody>
      </p:sp>
      <p:sp>
        <p:nvSpPr>
          <p:cNvPr id="5132" name="Text Box 16"/>
          <p:cNvSpPr txBox="1">
            <a:spLocks noChangeArrowheads="1"/>
          </p:cNvSpPr>
          <p:nvPr/>
        </p:nvSpPr>
        <p:spPr bwMode="auto">
          <a:xfrm>
            <a:off x="1589088" y="3671888"/>
            <a:ext cx="1295400" cy="581025"/>
          </a:xfrm>
          <a:prstGeom prst="rect">
            <a:avLst/>
          </a:prstGeom>
          <a:noFill/>
          <a:ln w="9525" algn="ctr">
            <a:noFill/>
            <a:miter lim="800000"/>
            <a:headEnd/>
            <a:tailEnd/>
          </a:ln>
        </p:spPr>
        <p:txBody>
          <a:bodyPr>
            <a:spAutoFit/>
          </a:bodyPr>
          <a:lstStyle/>
          <a:p>
            <a:pPr algn="l" eaLnBrk="0" hangingPunct="0">
              <a:spcBef>
                <a:spcPct val="50000"/>
              </a:spcBef>
              <a:defRPr/>
            </a:pPr>
            <a:r>
              <a:rPr lang="en-US" sz="1600" b="0" dirty="0">
                <a:latin typeface="+mn-lt"/>
              </a:rPr>
              <a:t>Coding Standards</a:t>
            </a:r>
          </a:p>
        </p:txBody>
      </p:sp>
      <p:pic>
        <p:nvPicPr>
          <p:cNvPr id="11276" name="Picture 17"/>
          <p:cNvPicPr>
            <a:picLocks noChangeAspect="1" noChangeArrowheads="1"/>
          </p:cNvPicPr>
          <p:nvPr/>
        </p:nvPicPr>
        <p:blipFill>
          <a:blip r:embed="rId5"/>
          <a:srcRect/>
          <a:stretch>
            <a:fillRect/>
          </a:stretch>
        </p:blipFill>
        <p:spPr bwMode="auto">
          <a:xfrm>
            <a:off x="682625" y="3200400"/>
            <a:ext cx="841375" cy="1111250"/>
          </a:xfrm>
          <a:prstGeom prst="rect">
            <a:avLst/>
          </a:prstGeom>
          <a:noFill/>
          <a:ln w="9525" algn="ctr">
            <a:noFill/>
            <a:miter lim="800000"/>
            <a:headEnd/>
            <a:tailEnd/>
          </a:ln>
        </p:spPr>
      </p:pic>
      <p:sp>
        <p:nvSpPr>
          <p:cNvPr id="5134" name="Text Box 18"/>
          <p:cNvSpPr txBox="1">
            <a:spLocks noChangeArrowheads="1"/>
          </p:cNvSpPr>
          <p:nvPr/>
        </p:nvSpPr>
        <p:spPr bwMode="auto">
          <a:xfrm>
            <a:off x="4581525" y="3714750"/>
            <a:ext cx="1447800" cy="584200"/>
          </a:xfrm>
          <a:prstGeom prst="rect">
            <a:avLst/>
          </a:prstGeom>
          <a:noFill/>
          <a:ln w="9525" algn="ctr">
            <a:noFill/>
            <a:miter lim="800000"/>
            <a:headEnd/>
            <a:tailEnd/>
          </a:ln>
        </p:spPr>
        <p:txBody>
          <a:bodyPr>
            <a:spAutoFit/>
          </a:bodyPr>
          <a:lstStyle/>
          <a:p>
            <a:pPr algn="l" eaLnBrk="0" hangingPunct="0">
              <a:spcBef>
                <a:spcPct val="50000"/>
              </a:spcBef>
              <a:defRPr/>
            </a:pPr>
            <a:r>
              <a:rPr lang="en-US" sz="1600" b="0" dirty="0">
                <a:latin typeface="+mn-lt"/>
              </a:rPr>
              <a:t>Test Your Understanding</a:t>
            </a:r>
          </a:p>
        </p:txBody>
      </p:sp>
      <p:sp>
        <p:nvSpPr>
          <p:cNvPr id="5135" name="Text Box 19"/>
          <p:cNvSpPr txBox="1">
            <a:spLocks noChangeArrowheads="1"/>
          </p:cNvSpPr>
          <p:nvPr/>
        </p:nvSpPr>
        <p:spPr bwMode="auto">
          <a:xfrm>
            <a:off x="4579938" y="2068513"/>
            <a:ext cx="1066800" cy="336550"/>
          </a:xfrm>
          <a:prstGeom prst="rect">
            <a:avLst/>
          </a:prstGeom>
          <a:noFill/>
          <a:ln w="9525" algn="ctr">
            <a:noFill/>
            <a:miter lim="800000"/>
            <a:headEnd/>
            <a:tailEnd/>
          </a:ln>
        </p:spPr>
        <p:txBody>
          <a:bodyPr>
            <a:spAutoFit/>
          </a:bodyPr>
          <a:lstStyle/>
          <a:p>
            <a:pPr algn="l" eaLnBrk="0" hangingPunct="0">
              <a:spcBef>
                <a:spcPct val="50000"/>
              </a:spcBef>
              <a:defRPr/>
            </a:pPr>
            <a:r>
              <a:rPr lang="en-US" sz="1600" b="0" dirty="0">
                <a:latin typeface="+mn-lt"/>
              </a:rPr>
              <a:t>Tools</a:t>
            </a:r>
          </a:p>
        </p:txBody>
      </p:sp>
      <p:pic>
        <p:nvPicPr>
          <p:cNvPr id="11279" name="Picture 20"/>
          <p:cNvPicPr>
            <a:picLocks noChangeAspect="1" noChangeArrowheads="1"/>
          </p:cNvPicPr>
          <p:nvPr/>
        </p:nvPicPr>
        <p:blipFill>
          <a:blip r:embed="rId6"/>
          <a:srcRect/>
          <a:stretch>
            <a:fillRect/>
          </a:stretch>
        </p:blipFill>
        <p:spPr bwMode="auto">
          <a:xfrm>
            <a:off x="3581400" y="4816475"/>
            <a:ext cx="963613" cy="1066800"/>
          </a:xfrm>
          <a:prstGeom prst="rect">
            <a:avLst/>
          </a:prstGeom>
          <a:noFill/>
          <a:ln w="9525" algn="ctr">
            <a:noFill/>
            <a:miter lim="800000"/>
            <a:headEnd/>
            <a:tailEnd/>
          </a:ln>
        </p:spPr>
      </p:pic>
      <p:sp>
        <p:nvSpPr>
          <p:cNvPr id="5137" name="Text Box 21"/>
          <p:cNvSpPr txBox="1">
            <a:spLocks noChangeArrowheads="1"/>
          </p:cNvSpPr>
          <p:nvPr/>
        </p:nvSpPr>
        <p:spPr bwMode="auto">
          <a:xfrm>
            <a:off x="4572000" y="5286375"/>
            <a:ext cx="1295400" cy="581025"/>
          </a:xfrm>
          <a:prstGeom prst="rect">
            <a:avLst/>
          </a:prstGeom>
          <a:noFill/>
          <a:ln w="9525" algn="ctr">
            <a:noFill/>
            <a:miter lim="800000"/>
            <a:headEnd/>
            <a:tailEnd/>
          </a:ln>
        </p:spPr>
        <p:txBody>
          <a:bodyPr>
            <a:spAutoFit/>
          </a:bodyPr>
          <a:lstStyle/>
          <a:p>
            <a:pPr algn="l" eaLnBrk="0" hangingPunct="0">
              <a:spcBef>
                <a:spcPct val="50000"/>
              </a:spcBef>
              <a:defRPr/>
            </a:pPr>
            <a:r>
              <a:rPr lang="en-US" sz="1600" b="0" dirty="0">
                <a:latin typeface="+mn-lt"/>
              </a:rPr>
              <a:t>A Welcome Break</a:t>
            </a:r>
          </a:p>
        </p:txBody>
      </p:sp>
      <p:pic>
        <p:nvPicPr>
          <p:cNvPr id="11281" name="Picture 27" descr="Contact"/>
          <p:cNvPicPr>
            <a:picLocks noChangeAspect="1" noChangeArrowheads="1"/>
          </p:cNvPicPr>
          <p:nvPr/>
        </p:nvPicPr>
        <p:blipFill>
          <a:blip r:embed="rId7"/>
          <a:srcRect/>
          <a:stretch>
            <a:fillRect/>
          </a:stretch>
        </p:blipFill>
        <p:spPr bwMode="auto">
          <a:xfrm>
            <a:off x="6477000" y="4873625"/>
            <a:ext cx="923925" cy="917575"/>
          </a:xfrm>
          <a:prstGeom prst="rect">
            <a:avLst/>
          </a:prstGeom>
          <a:noFill/>
          <a:ln w="9525">
            <a:noFill/>
            <a:miter lim="800000"/>
            <a:headEnd/>
            <a:tailEnd/>
          </a:ln>
        </p:spPr>
      </p:pic>
      <p:pic>
        <p:nvPicPr>
          <p:cNvPr id="11282" name="Picture 29"/>
          <p:cNvPicPr>
            <a:picLocks noChangeAspect="1" noChangeArrowheads="1"/>
          </p:cNvPicPr>
          <p:nvPr/>
        </p:nvPicPr>
        <p:blipFill>
          <a:blip r:embed="rId8"/>
          <a:srcRect/>
          <a:stretch>
            <a:fillRect/>
          </a:stretch>
        </p:blipFill>
        <p:spPr bwMode="auto">
          <a:xfrm>
            <a:off x="3581400" y="3200400"/>
            <a:ext cx="1004888" cy="1055688"/>
          </a:xfrm>
          <a:prstGeom prst="rect">
            <a:avLst/>
          </a:prstGeom>
          <a:noFill/>
          <a:ln w="9525" algn="ctr">
            <a:noFill/>
            <a:miter lim="800000"/>
            <a:headEnd/>
            <a:tailEnd/>
          </a:ln>
        </p:spPr>
      </p:pic>
      <p:pic>
        <p:nvPicPr>
          <p:cNvPr id="11283" name="Picture 31"/>
          <p:cNvPicPr>
            <a:picLocks noChangeAspect="1" noChangeArrowheads="1"/>
          </p:cNvPicPr>
          <p:nvPr/>
        </p:nvPicPr>
        <p:blipFill>
          <a:blip r:embed="rId9"/>
          <a:srcRect/>
          <a:stretch>
            <a:fillRect/>
          </a:stretch>
        </p:blipFill>
        <p:spPr bwMode="auto">
          <a:xfrm>
            <a:off x="609600" y="5105400"/>
            <a:ext cx="996950" cy="885825"/>
          </a:xfrm>
          <a:prstGeom prst="rect">
            <a:avLst/>
          </a:prstGeom>
          <a:noFill/>
          <a:ln w="9525" algn="ctr">
            <a:noFill/>
            <a:miter lim="800000"/>
            <a:headEnd/>
            <a:tailEnd/>
          </a:ln>
        </p:spPr>
      </p:pic>
      <p:pic>
        <p:nvPicPr>
          <p:cNvPr id="11284" name="Picture 32"/>
          <p:cNvPicPr>
            <a:picLocks noChangeAspect="1" noChangeArrowheads="1"/>
          </p:cNvPicPr>
          <p:nvPr/>
        </p:nvPicPr>
        <p:blipFill>
          <a:blip r:embed="rId10"/>
          <a:srcRect/>
          <a:stretch>
            <a:fillRect/>
          </a:stretch>
        </p:blipFill>
        <p:spPr bwMode="auto">
          <a:xfrm>
            <a:off x="6334125" y="1577975"/>
            <a:ext cx="1133475" cy="1050925"/>
          </a:xfrm>
          <a:prstGeom prst="rect">
            <a:avLst/>
          </a:prstGeom>
          <a:noFill/>
          <a:ln w="9525" algn="ctr">
            <a:noFill/>
            <a:miter lim="800000"/>
            <a:headEnd/>
            <a:tailEnd/>
          </a:ln>
        </p:spPr>
      </p:pic>
      <p:sp>
        <p:nvSpPr>
          <p:cNvPr id="22" name="Slide Number Placeholder 8"/>
          <p:cNvSpPr>
            <a:spLocks noGrp="1"/>
          </p:cNvSpPr>
          <p:nvPr>
            <p:ph type="sldNum" sz="quarter" idx="10"/>
          </p:nvPr>
        </p:nvSpPr>
        <p:spPr>
          <a:xfrm>
            <a:off x="152400" y="6429375"/>
            <a:ext cx="457200" cy="276225"/>
          </a:xfrm>
        </p:spPr>
        <p:txBody>
          <a:bodyPr/>
          <a:lstStyle/>
          <a:p>
            <a:pPr algn="l">
              <a:defRPr/>
            </a:pPr>
            <a:fld id="{1A7E509F-1146-4B11-AA87-3659CDB80E9E}" type="slidenum">
              <a:rPr lang="en-US" sz="1400" b="0">
                <a:latin typeface="+mn-lt"/>
              </a:rPr>
              <a:pPr algn="l">
                <a:defRPr/>
              </a:pPr>
              <a:t>3</a:t>
            </a:fld>
            <a:endParaRPr lang="en-US" sz="1400" b="0" dirty="0">
              <a:latin typeface="+mn-lt"/>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chemeClr val="bg1"/>
                </a:solidFill>
              </a:rPr>
              <a:t>Key Aspects of Handler Interceptors (Contd.)</a:t>
            </a:r>
          </a:p>
        </p:txBody>
      </p:sp>
      <p:sp>
        <p:nvSpPr>
          <p:cNvPr id="38915" name="Content Placeholder 2"/>
          <p:cNvSpPr>
            <a:spLocks noGrp="1"/>
          </p:cNvSpPr>
          <p:nvPr>
            <p:ph idx="1"/>
          </p:nvPr>
        </p:nvSpPr>
        <p:spPr/>
        <p:txBody>
          <a:bodyPr/>
          <a:lstStyle/>
          <a:p>
            <a:pPr eaLnBrk="1" hangingPunct="1">
              <a:buFont typeface="Arial" pitchFamily="34" charset="0"/>
              <a:buChar char="•"/>
            </a:pPr>
            <a:r>
              <a:rPr sz="2000" smtClean="0"/>
              <a:t>Let us walk through the key aspects of this class:</a:t>
            </a:r>
          </a:p>
          <a:p>
            <a:pPr lvl="1" eaLnBrk="1" hangingPunct="1"/>
            <a:r>
              <a:rPr sz="1800" smtClean="0"/>
              <a:t>The class is implemented with HandlerInterceptor Adapter Abstract class.</a:t>
            </a:r>
          </a:p>
          <a:p>
            <a:pPr lvl="1" eaLnBrk="1" hangingPunct="1"/>
            <a:endParaRPr sz="1800" smtClean="0"/>
          </a:p>
          <a:p>
            <a:pPr lvl="1" eaLnBrk="1" hangingPunct="1"/>
            <a:r>
              <a:rPr sz="1800" smtClean="0"/>
              <a:t>Please note that all the three methods are not overridden. Only the required methods are overridden.</a:t>
            </a:r>
          </a:p>
          <a:p>
            <a:pPr eaLnBrk="1" hangingPunct="1">
              <a:buFont typeface="Wingdings" pitchFamily="2" charset="2"/>
              <a:buNone/>
            </a:pPr>
            <a:endParaRPr sz="1800" smtClean="0"/>
          </a:p>
          <a:p>
            <a:pPr eaLnBrk="1" hangingPunct="1">
              <a:buFont typeface="Wingdings" pitchFamily="2" charset="2"/>
              <a:buChar char="Ø"/>
            </a:pPr>
            <a:endParaRPr sz="1800" smtClean="0"/>
          </a:p>
          <a:p>
            <a:pPr eaLnBrk="1" hangingPunct="1">
              <a:buFont typeface="Wingdings" pitchFamily="2" charset="2"/>
              <a:buNone/>
            </a:pPr>
            <a:endParaRPr sz="1800" smtClean="0"/>
          </a:p>
          <a:p>
            <a:pPr eaLnBrk="1" hangingPunct="1">
              <a:buFont typeface="Wingdings" pitchFamily="2" charset="2"/>
              <a:buNone/>
            </a:pPr>
            <a:endParaRPr smtClean="0"/>
          </a:p>
        </p:txBody>
      </p:sp>
      <p:sp>
        <p:nvSpPr>
          <p:cNvPr id="6" name="Slide Number Placeholder 3"/>
          <p:cNvSpPr>
            <a:spLocks noGrp="1"/>
          </p:cNvSpPr>
          <p:nvPr>
            <p:ph type="sldNum" sz="quarter" idx="10"/>
          </p:nvPr>
        </p:nvSpPr>
        <p:spPr>
          <a:xfrm>
            <a:off x="152400" y="6427788"/>
            <a:ext cx="457200" cy="277812"/>
          </a:xfrm>
        </p:spPr>
        <p:txBody>
          <a:bodyPr/>
          <a:lstStyle/>
          <a:p>
            <a:pPr algn="l">
              <a:defRPr/>
            </a:pPr>
            <a:fld id="{17AE6724-66DB-469F-A204-0805370E09A2}" type="slidenum">
              <a:rPr lang="en-US" sz="1400" b="0">
                <a:latin typeface="+mn-lt"/>
              </a:rPr>
              <a:pPr algn="l">
                <a:defRPr/>
              </a:pPr>
              <a:t>30</a:t>
            </a:fld>
            <a:endParaRPr lang="en-US" sz="1400" b="0" dirty="0">
              <a:latin typeface="+mn-l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chemeClr val="bg1"/>
                </a:solidFill>
              </a:rPr>
              <a:t>Registering Interceptor and Ordering</a:t>
            </a:r>
          </a:p>
        </p:txBody>
      </p:sp>
      <p:sp>
        <p:nvSpPr>
          <p:cNvPr id="39939" name="Content Placeholder 2"/>
          <p:cNvSpPr>
            <a:spLocks noGrp="1"/>
          </p:cNvSpPr>
          <p:nvPr>
            <p:ph idx="1"/>
          </p:nvPr>
        </p:nvSpPr>
        <p:spPr/>
        <p:txBody>
          <a:bodyPr/>
          <a:lstStyle/>
          <a:p>
            <a:pPr eaLnBrk="1" hangingPunct="1">
              <a:buFont typeface="Arial" pitchFamily="34" charset="0"/>
              <a:buChar char="•"/>
            </a:pPr>
            <a:r>
              <a:rPr sz="2000" smtClean="0"/>
              <a:t>Registering Interceptor and ordering:</a:t>
            </a:r>
          </a:p>
          <a:p>
            <a:pPr lvl="1" eaLnBrk="1" hangingPunct="1"/>
            <a:r>
              <a:rPr sz="1800" smtClean="0"/>
              <a:t>This interceptor will be registered to the DefaultAnnotationHandlerMapping. Once interceptor registered, all the request will be passed through this interceptor. </a:t>
            </a:r>
          </a:p>
          <a:p>
            <a:pPr lvl="1" eaLnBrk="1" hangingPunct="1"/>
            <a:endParaRPr sz="1800" smtClean="0"/>
          </a:p>
          <a:p>
            <a:pPr lvl="1" eaLnBrk="1" hangingPunct="1"/>
            <a:r>
              <a:rPr sz="1800" smtClean="0"/>
              <a:t> List of interceptors will be registered to DefaultAnnotationHandlerMapping.</a:t>
            </a:r>
          </a:p>
          <a:p>
            <a:pPr lvl="1" eaLnBrk="1" hangingPunct="1"/>
            <a:endParaRPr sz="1800" smtClean="0"/>
          </a:p>
          <a:p>
            <a:pPr lvl="1" eaLnBrk="1" hangingPunct="1"/>
            <a:r>
              <a:rPr sz="1800" smtClean="0"/>
              <a:t>The order of the interceptor will be mentioned with the Order property. The lowest order will take the higher precedence. </a:t>
            </a:r>
          </a:p>
          <a:p>
            <a:pPr eaLnBrk="1" hangingPunct="1">
              <a:buFont typeface="Wingdings" pitchFamily="2" charset="2"/>
              <a:buChar char="Ø"/>
            </a:pPr>
            <a:endParaRPr sz="1800" smtClean="0"/>
          </a:p>
          <a:p>
            <a:pPr eaLnBrk="1" hangingPunct="1">
              <a:buFont typeface="Wingdings" pitchFamily="2" charset="2"/>
              <a:buChar char="Ø"/>
            </a:pPr>
            <a:endParaRPr sz="1800" smtClean="0"/>
          </a:p>
          <a:p>
            <a:pPr eaLnBrk="1" hangingPunct="1">
              <a:buFont typeface="Wingdings" pitchFamily="2" charset="2"/>
              <a:buNone/>
            </a:pPr>
            <a:endParaRPr sz="1800" smtClean="0"/>
          </a:p>
          <a:p>
            <a:pPr eaLnBrk="1" hangingPunct="1">
              <a:buFont typeface="Wingdings" pitchFamily="2" charset="2"/>
              <a:buChar char="Ø"/>
            </a:pPr>
            <a:endParaRPr smtClean="0"/>
          </a:p>
        </p:txBody>
      </p:sp>
      <p:sp>
        <p:nvSpPr>
          <p:cNvPr id="6" name="Slide Number Placeholder 3"/>
          <p:cNvSpPr>
            <a:spLocks noGrp="1"/>
          </p:cNvSpPr>
          <p:nvPr>
            <p:ph type="sldNum" sz="quarter" idx="10"/>
          </p:nvPr>
        </p:nvSpPr>
        <p:spPr>
          <a:xfrm>
            <a:off x="152400" y="6427788"/>
            <a:ext cx="457200" cy="277812"/>
          </a:xfrm>
        </p:spPr>
        <p:txBody>
          <a:bodyPr/>
          <a:lstStyle/>
          <a:p>
            <a:pPr algn="l">
              <a:defRPr/>
            </a:pPr>
            <a:fld id="{2100CFFF-0E55-466F-BE31-678CDBF1C955}" type="slidenum">
              <a:rPr lang="en-US" sz="1400" b="0">
                <a:latin typeface="+mn-lt"/>
              </a:rPr>
              <a:pPr algn="l">
                <a:defRPr/>
              </a:pPr>
              <a:t>31</a:t>
            </a:fld>
            <a:endParaRPr lang="en-US" sz="1400" b="0" dirty="0">
              <a:latin typeface="+mn-l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Handler Interceptor–Example</a:t>
            </a:r>
          </a:p>
        </p:txBody>
      </p:sp>
      <p:sp>
        <p:nvSpPr>
          <p:cNvPr id="9219" name="Content Placeholder 2"/>
          <p:cNvSpPr>
            <a:spLocks noGrp="1"/>
          </p:cNvSpPr>
          <p:nvPr>
            <p:ph idx="1"/>
          </p:nvPr>
        </p:nvSpPr>
        <p:spPr/>
        <p:txBody>
          <a:bodyPr/>
          <a:lstStyle/>
          <a:p>
            <a:pPr eaLnBrk="1" hangingPunct="1">
              <a:defRPr/>
            </a:pPr>
            <a:r>
              <a:rPr sz="2000" dirty="0" smtClean="0"/>
              <a:t>Example:</a:t>
            </a:r>
          </a:p>
          <a:p>
            <a:pPr lvl="1" eaLnBrk="1" hangingPunct="1">
              <a:buFont typeface="Wingdings" pitchFamily="2" charset="2"/>
              <a:buNone/>
              <a:defRPr/>
            </a:pPr>
            <a:r>
              <a:rPr sz="1500" b="1" smtClean="0"/>
              <a:t>&lt;beans ...&gt;</a:t>
            </a:r>
          </a:p>
          <a:p>
            <a:pPr lvl="1" eaLnBrk="1" hangingPunct="1">
              <a:buFont typeface="Wingdings" pitchFamily="2" charset="2"/>
              <a:buNone/>
              <a:defRPr/>
            </a:pPr>
            <a:r>
              <a:rPr sz="1500" b="1" smtClean="0"/>
              <a:t>         &lt;bean id=“LoggerInterceptor”</a:t>
            </a:r>
          </a:p>
          <a:p>
            <a:pPr lvl="1" eaLnBrk="1" hangingPunct="1">
              <a:buFont typeface="Wingdings" pitchFamily="2" charset="2"/>
              <a:buNone/>
              <a:defRPr/>
            </a:pPr>
            <a:r>
              <a:rPr sz="1500" b="1" smtClean="0"/>
              <a:t>	class="</a:t>
            </a:r>
            <a:r>
              <a:rPr sz="1500" b="1" err="1" smtClean="0"/>
              <a:t>com.cts.loggerInterceptor</a:t>
            </a:r>
            <a:r>
              <a:rPr sz="1500" b="1" smtClean="0"/>
              <a:t>" /&gt;</a:t>
            </a:r>
          </a:p>
          <a:p>
            <a:pPr marL="1084263" lvl="1" eaLnBrk="1" hangingPunct="1">
              <a:buFont typeface="Wingdings" pitchFamily="2" charset="2"/>
              <a:buNone/>
              <a:defRPr/>
            </a:pPr>
            <a:r>
              <a:rPr sz="1500" smtClean="0"/>
              <a:t>&lt;bean id=“</a:t>
            </a:r>
            <a:r>
              <a:rPr sz="1500" err="1" smtClean="0"/>
              <a:t>LoggingInterceptor</a:t>
            </a:r>
            <a:r>
              <a:rPr sz="1500" smtClean="0"/>
              <a:t>”</a:t>
            </a:r>
          </a:p>
          <a:p>
            <a:pPr marL="1084263" lvl="1" eaLnBrk="1" hangingPunct="1">
              <a:buFont typeface="Wingdings" pitchFamily="2" charset="2"/>
              <a:buNone/>
              <a:defRPr/>
            </a:pPr>
            <a:r>
              <a:rPr sz="1500" smtClean="0"/>
              <a:t>             ”class="</a:t>
            </a:r>
            <a:r>
              <a:rPr sz="1500" err="1" smtClean="0"/>
              <a:t>com.cts.LoggingInterceptor</a:t>
            </a:r>
            <a:r>
              <a:rPr sz="1500" smtClean="0"/>
              <a:t>" /&gt;</a:t>
            </a:r>
          </a:p>
          <a:p>
            <a:pPr marL="1084263" lvl="1" eaLnBrk="1" hangingPunct="1">
              <a:buFont typeface="Wingdings" pitchFamily="2" charset="2"/>
              <a:buNone/>
              <a:defRPr/>
            </a:pPr>
            <a:r>
              <a:rPr sz="1500" b="1" smtClean="0"/>
              <a:t>&lt;bean class="org.springframework.web.servlet.mvc.annotation.DefaultAnnotationHandlerMapping"&gt;</a:t>
            </a:r>
          </a:p>
          <a:p>
            <a:pPr marL="1084263" lvl="1" eaLnBrk="1" hangingPunct="1">
              <a:buFont typeface="Wingdings" pitchFamily="2" charset="2"/>
              <a:buNone/>
              <a:defRPr/>
            </a:pPr>
            <a:r>
              <a:rPr sz="1500" smtClean="0"/>
              <a:t>&lt;property name="order" value="1"/&gt;</a:t>
            </a:r>
          </a:p>
          <a:p>
            <a:pPr marL="1084263" lvl="1" eaLnBrk="1" hangingPunct="1">
              <a:buFont typeface="Wingdings" pitchFamily="2" charset="2"/>
              <a:buNone/>
              <a:defRPr/>
            </a:pPr>
            <a:r>
              <a:rPr sz="1500" b="1" smtClean="0"/>
              <a:t>&lt;property name="interceptors"&gt;</a:t>
            </a:r>
          </a:p>
          <a:p>
            <a:pPr marL="1547813" lvl="1" eaLnBrk="1" hangingPunct="1">
              <a:buFont typeface="Wingdings" pitchFamily="2" charset="2"/>
              <a:buNone/>
              <a:defRPr/>
            </a:pPr>
            <a:r>
              <a:rPr sz="1500" b="1" smtClean="0"/>
              <a:t>&lt;list&gt;</a:t>
            </a:r>
          </a:p>
          <a:p>
            <a:pPr marL="1547813" lvl="1" eaLnBrk="1" hangingPunct="1">
              <a:buFont typeface="Wingdings" pitchFamily="2" charset="2"/>
              <a:buNone/>
              <a:defRPr/>
            </a:pPr>
            <a:r>
              <a:rPr sz="1500" b="1" smtClean="0"/>
              <a:t>           &lt;ref bean=" LoggerInterceptor " /&gt;</a:t>
            </a:r>
          </a:p>
          <a:p>
            <a:pPr marL="1547813" lvl="1" eaLnBrk="1" hangingPunct="1">
              <a:buFont typeface="Wingdings" pitchFamily="2" charset="2"/>
              <a:buNone/>
              <a:defRPr/>
            </a:pPr>
            <a:r>
              <a:rPr sz="1500" b="1" smtClean="0"/>
              <a:t>&lt;/list&gt;</a:t>
            </a:r>
          </a:p>
          <a:p>
            <a:pPr marL="1084263" lvl="1" eaLnBrk="1" hangingPunct="1">
              <a:buFont typeface="Wingdings" pitchFamily="2" charset="2"/>
              <a:buNone/>
              <a:defRPr/>
            </a:pPr>
            <a:r>
              <a:rPr sz="1500" b="1" smtClean="0"/>
              <a:t>&lt;/property&gt;</a:t>
            </a:r>
          </a:p>
          <a:p>
            <a:pPr lvl="1" eaLnBrk="1" hangingPunct="1">
              <a:buFont typeface="Wingdings" pitchFamily="2" charset="2"/>
              <a:buNone/>
              <a:defRPr/>
            </a:pPr>
            <a:r>
              <a:rPr sz="1500" b="1" smtClean="0"/>
              <a:t>&lt;/bean&gt;</a:t>
            </a:r>
          </a:p>
          <a:p>
            <a:pPr lvl="4" eaLnBrk="1" hangingPunct="1">
              <a:buFont typeface="Wingdings" pitchFamily="2" charset="2"/>
              <a:buNone/>
              <a:defRPr/>
            </a:pPr>
            <a:endParaRPr lang="en-US" sz="1400" b="1" smtClean="0"/>
          </a:p>
          <a:p>
            <a:pPr lvl="4" eaLnBrk="1" hangingPunct="1">
              <a:buFont typeface="Wingdings" pitchFamily="2" charset="2"/>
              <a:buNone/>
              <a:defRPr/>
            </a:pPr>
            <a:endParaRPr lang="en-US" sz="1400" b="1" smtClean="0"/>
          </a:p>
          <a:p>
            <a:pPr lvl="4" eaLnBrk="1" hangingPunct="1">
              <a:buFont typeface="Wingdings" pitchFamily="2" charset="2"/>
              <a:buNone/>
              <a:defRPr/>
            </a:pPr>
            <a:r>
              <a:rPr lang="en-US" sz="1400" b="1" smtClean="0"/>
              <a:t>							Contd..</a:t>
            </a:r>
          </a:p>
          <a:p>
            <a:pPr eaLnBrk="1" hangingPunct="1">
              <a:buFont typeface="Wingdings" pitchFamily="2" charset="2"/>
              <a:buNone/>
              <a:defRPr/>
            </a:pPr>
            <a:endParaRPr sz="1800" dirty="0" smtClean="0"/>
          </a:p>
          <a:p>
            <a:pPr eaLnBrk="1" hangingPunct="1">
              <a:buFont typeface="Wingdings" pitchFamily="2" charset="2"/>
              <a:buChar char="Ø"/>
              <a:defRPr/>
            </a:pPr>
            <a:endParaRPr sz="1800" dirty="0" smtClean="0"/>
          </a:p>
          <a:p>
            <a:pPr eaLnBrk="1" hangingPunct="1">
              <a:buFont typeface="Wingdings" pitchFamily="2" charset="2"/>
              <a:buNone/>
              <a:defRPr/>
            </a:pPr>
            <a:endParaRPr sz="1800" dirty="0" smtClean="0"/>
          </a:p>
          <a:p>
            <a:pPr eaLnBrk="1" hangingPunct="1">
              <a:buFont typeface="Wingdings" pitchFamily="2" charset="2"/>
              <a:buChar char="Ø"/>
              <a:defRPr/>
            </a:pPr>
            <a:endParaRPr dirty="0" smtClean="0"/>
          </a:p>
        </p:txBody>
      </p:sp>
      <p:sp>
        <p:nvSpPr>
          <p:cNvPr id="6" name="Slide Number Placeholder 3"/>
          <p:cNvSpPr>
            <a:spLocks noGrp="1"/>
          </p:cNvSpPr>
          <p:nvPr>
            <p:ph type="sldNum" sz="quarter" idx="10"/>
          </p:nvPr>
        </p:nvSpPr>
        <p:spPr>
          <a:xfrm>
            <a:off x="152400" y="6427788"/>
            <a:ext cx="457200" cy="277812"/>
          </a:xfrm>
        </p:spPr>
        <p:txBody>
          <a:bodyPr/>
          <a:lstStyle/>
          <a:p>
            <a:pPr algn="l">
              <a:defRPr/>
            </a:pPr>
            <a:fld id="{DE14125F-B6D7-42F3-A1FB-874C0F03A698}" type="slidenum">
              <a:rPr lang="en-US" sz="1400" b="0">
                <a:latin typeface="+mn-lt"/>
              </a:rPr>
              <a:pPr algn="l">
                <a:defRPr/>
              </a:pPr>
              <a:t>32</a:t>
            </a:fld>
            <a:endParaRPr lang="en-US" sz="1400" b="0" dirty="0">
              <a:latin typeface="+mn-l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bwMode="auto">
          <a:xfrm>
            <a:off x="1447800" y="0"/>
            <a:ext cx="7696200" cy="1143000"/>
          </a:xfrm>
        </p:spPr>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Handler Interceptor–Example (Contd.)</a:t>
            </a:r>
          </a:p>
        </p:txBody>
      </p:sp>
      <p:sp>
        <p:nvSpPr>
          <p:cNvPr id="9219" name="Content Placeholder 2"/>
          <p:cNvSpPr>
            <a:spLocks noGrp="1"/>
          </p:cNvSpPr>
          <p:nvPr>
            <p:ph idx="1"/>
          </p:nvPr>
        </p:nvSpPr>
        <p:spPr/>
        <p:txBody>
          <a:bodyPr/>
          <a:lstStyle/>
          <a:p>
            <a:pPr eaLnBrk="1" hangingPunct="1">
              <a:buFont typeface="Wingdings" pitchFamily="2" charset="2"/>
              <a:buNone/>
              <a:defRPr/>
            </a:pPr>
            <a:endParaRPr sz="1400" b="1" dirty="0" smtClean="0"/>
          </a:p>
          <a:p>
            <a:pPr marL="684213" eaLnBrk="1" hangingPunct="1">
              <a:buFont typeface="Wingdings" pitchFamily="2" charset="2"/>
              <a:buNone/>
              <a:defRPr/>
            </a:pPr>
            <a:r>
              <a:rPr sz="1500" b="1" dirty="0" smtClean="0"/>
              <a:t>&lt;bean class="org.springframework.web.servlet.mvc.annotation.DefaultAnnotationHandlerMapping"&gt;</a:t>
            </a:r>
          </a:p>
          <a:p>
            <a:pPr marL="684213" eaLnBrk="1" hangingPunct="1">
              <a:buFont typeface="Wingdings" pitchFamily="2" charset="2"/>
              <a:buNone/>
              <a:defRPr/>
            </a:pPr>
            <a:r>
              <a:rPr sz="1500" dirty="0" smtClean="0"/>
              <a:t>	&lt;property name="order" value="1"/&gt;</a:t>
            </a:r>
          </a:p>
          <a:p>
            <a:pPr marL="1025525" eaLnBrk="1" hangingPunct="1">
              <a:buFont typeface="Wingdings" pitchFamily="2" charset="2"/>
              <a:buNone/>
              <a:defRPr/>
            </a:pPr>
            <a:r>
              <a:rPr sz="1500" dirty="0" smtClean="0"/>
              <a:t>&lt;property name="order" value="0" /&gt;</a:t>
            </a:r>
          </a:p>
          <a:p>
            <a:pPr marL="1025525" eaLnBrk="1" hangingPunct="1">
              <a:buFont typeface="Wingdings" pitchFamily="2" charset="2"/>
              <a:buNone/>
              <a:defRPr/>
            </a:pPr>
            <a:r>
              <a:rPr sz="1500" dirty="0" smtClean="0"/>
              <a:t>             &lt;property name="</a:t>
            </a:r>
            <a:r>
              <a:rPr sz="1500" dirty="0" err="1" smtClean="0"/>
              <a:t>urls</a:t>
            </a:r>
            <a:r>
              <a:rPr sz="1500" dirty="0" smtClean="0"/>
              <a:t>"&gt;</a:t>
            </a:r>
          </a:p>
          <a:p>
            <a:pPr marL="1025525" eaLnBrk="1" hangingPunct="1">
              <a:buFont typeface="Wingdings" pitchFamily="2" charset="2"/>
              <a:buNone/>
              <a:defRPr/>
            </a:pPr>
            <a:r>
              <a:rPr sz="1500" dirty="0" smtClean="0"/>
              <a:t>&lt;list&gt;</a:t>
            </a:r>
          </a:p>
          <a:p>
            <a:pPr marL="1025525" eaLnBrk="1" hangingPunct="1">
              <a:buFont typeface="Wingdings" pitchFamily="2" charset="2"/>
              <a:buNone/>
              <a:defRPr/>
            </a:pPr>
            <a:r>
              <a:rPr sz="1500" dirty="0" smtClean="0"/>
              <a:t>&lt;value&gt;/</a:t>
            </a:r>
            <a:r>
              <a:rPr sz="1500" dirty="0" err="1" smtClean="0"/>
              <a:t>associateSummary</a:t>
            </a:r>
            <a:r>
              <a:rPr sz="1500" dirty="0" smtClean="0"/>
              <a:t>*&lt;/value&gt;</a:t>
            </a:r>
          </a:p>
          <a:p>
            <a:pPr marL="1025525" eaLnBrk="1" hangingPunct="1">
              <a:buFont typeface="Wingdings" pitchFamily="2" charset="2"/>
              <a:buNone/>
              <a:defRPr/>
            </a:pPr>
            <a:r>
              <a:rPr sz="1500" dirty="0" smtClean="0"/>
              <a:t>&lt;/list&gt;</a:t>
            </a:r>
          </a:p>
          <a:p>
            <a:pPr marL="1025525" eaLnBrk="1" hangingPunct="1">
              <a:buFont typeface="Wingdings" pitchFamily="2" charset="2"/>
              <a:buNone/>
              <a:defRPr/>
            </a:pPr>
            <a:r>
              <a:rPr sz="1500" dirty="0" smtClean="0"/>
              <a:t>&lt;/property&gt;</a:t>
            </a:r>
          </a:p>
          <a:p>
            <a:pPr marL="1025525" eaLnBrk="1" hangingPunct="1">
              <a:buFont typeface="Wingdings" pitchFamily="2" charset="2"/>
              <a:buNone/>
              <a:defRPr/>
            </a:pPr>
            <a:r>
              <a:rPr sz="1500" dirty="0" smtClean="0"/>
              <a:t>&lt;property name="interceptors"&gt;</a:t>
            </a:r>
          </a:p>
          <a:p>
            <a:pPr marL="1309688" indent="-519113" eaLnBrk="1" hangingPunct="1">
              <a:buFont typeface="Wingdings" pitchFamily="2" charset="2"/>
              <a:buNone/>
              <a:defRPr/>
            </a:pPr>
            <a:r>
              <a:rPr sz="1500" dirty="0" smtClean="0"/>
              <a:t>&lt;list&gt;</a:t>
            </a:r>
          </a:p>
          <a:p>
            <a:pPr marL="1309688" indent="-519113" eaLnBrk="1" hangingPunct="1">
              <a:buFont typeface="Wingdings" pitchFamily="2" charset="2"/>
              <a:buNone/>
              <a:defRPr/>
            </a:pPr>
            <a:r>
              <a:rPr sz="1500" dirty="0" smtClean="0"/>
              <a:t>               &lt;ref bean=“</a:t>
            </a:r>
            <a:r>
              <a:rPr sz="1500" dirty="0" err="1" smtClean="0"/>
              <a:t>loggingInterceptor</a:t>
            </a:r>
            <a:r>
              <a:rPr sz="1500" dirty="0" smtClean="0"/>
              <a:t>" /&gt;</a:t>
            </a:r>
          </a:p>
          <a:p>
            <a:pPr marL="1309688" indent="-519113" eaLnBrk="1" hangingPunct="1">
              <a:buFont typeface="Wingdings" pitchFamily="2" charset="2"/>
              <a:buNone/>
              <a:defRPr/>
            </a:pPr>
            <a:r>
              <a:rPr sz="1500" dirty="0" smtClean="0"/>
              <a:t>&lt;/list&gt;</a:t>
            </a:r>
          </a:p>
          <a:p>
            <a:pPr marL="1025525" eaLnBrk="1" hangingPunct="1">
              <a:buFont typeface="Wingdings" pitchFamily="2" charset="2"/>
              <a:buNone/>
              <a:defRPr/>
            </a:pPr>
            <a:r>
              <a:rPr sz="1500" dirty="0" smtClean="0"/>
              <a:t>&lt;/property&gt;</a:t>
            </a:r>
          </a:p>
          <a:p>
            <a:pPr eaLnBrk="1" hangingPunct="1">
              <a:buFont typeface="Wingdings" pitchFamily="2" charset="2"/>
              <a:buNone/>
              <a:defRPr/>
            </a:pPr>
            <a:r>
              <a:rPr sz="1500" dirty="0" smtClean="0"/>
              <a:t>	&lt;/bean&gt;</a:t>
            </a:r>
          </a:p>
          <a:p>
            <a:pPr eaLnBrk="1" hangingPunct="1">
              <a:buFont typeface="Wingdings" pitchFamily="2" charset="2"/>
              <a:buNone/>
              <a:defRPr/>
            </a:pPr>
            <a:r>
              <a:rPr sz="1500" dirty="0" smtClean="0"/>
              <a:t>&lt;/beans&gt;</a:t>
            </a:r>
            <a:endParaRPr sz="1500" b="1" dirty="0" smtClean="0"/>
          </a:p>
          <a:p>
            <a:pPr lvl="4" eaLnBrk="1" hangingPunct="1">
              <a:buFont typeface="Wingdings" pitchFamily="2" charset="2"/>
              <a:buNone/>
              <a:defRPr/>
            </a:pPr>
            <a:endParaRPr lang="en-US" sz="1400" b="1" smtClean="0"/>
          </a:p>
          <a:p>
            <a:pPr lvl="4" eaLnBrk="1" hangingPunct="1">
              <a:buFont typeface="Wingdings" pitchFamily="2" charset="2"/>
              <a:buNone/>
              <a:defRPr/>
            </a:pPr>
            <a:r>
              <a:rPr lang="en-US" sz="1400" b="1" smtClean="0"/>
              <a:t>							</a:t>
            </a:r>
          </a:p>
          <a:p>
            <a:pPr eaLnBrk="1" hangingPunct="1">
              <a:buFont typeface="Wingdings" pitchFamily="2" charset="2"/>
              <a:buNone/>
              <a:defRPr/>
            </a:pPr>
            <a:endParaRPr sz="1800" dirty="0" smtClean="0"/>
          </a:p>
          <a:p>
            <a:pPr eaLnBrk="1" hangingPunct="1">
              <a:buFont typeface="Wingdings" pitchFamily="2" charset="2"/>
              <a:buChar char="Ø"/>
              <a:defRPr/>
            </a:pPr>
            <a:endParaRPr sz="1800" dirty="0" smtClean="0"/>
          </a:p>
          <a:p>
            <a:pPr eaLnBrk="1" hangingPunct="1">
              <a:buFont typeface="Wingdings" pitchFamily="2" charset="2"/>
              <a:buNone/>
              <a:defRPr/>
            </a:pPr>
            <a:endParaRPr sz="1800" dirty="0" smtClean="0"/>
          </a:p>
          <a:p>
            <a:pPr eaLnBrk="1" hangingPunct="1">
              <a:buFont typeface="Wingdings" pitchFamily="2" charset="2"/>
              <a:buChar char="Ø"/>
              <a:defRPr/>
            </a:pPr>
            <a:endParaRPr dirty="0" smtClean="0"/>
          </a:p>
        </p:txBody>
      </p:sp>
      <p:sp>
        <p:nvSpPr>
          <p:cNvPr id="6" name="Slide Number Placeholder 3"/>
          <p:cNvSpPr>
            <a:spLocks noGrp="1"/>
          </p:cNvSpPr>
          <p:nvPr>
            <p:ph type="sldNum" sz="quarter" idx="10"/>
          </p:nvPr>
        </p:nvSpPr>
        <p:spPr>
          <a:xfrm>
            <a:off x="152400" y="6427788"/>
            <a:ext cx="457200" cy="277812"/>
          </a:xfrm>
        </p:spPr>
        <p:txBody>
          <a:bodyPr/>
          <a:lstStyle/>
          <a:p>
            <a:pPr algn="l">
              <a:defRPr/>
            </a:pPr>
            <a:fld id="{BC389C0E-B82E-4598-8032-7338F4EF43FA}" type="slidenum">
              <a:rPr lang="en-US" sz="1400" b="0">
                <a:latin typeface="+mn-lt"/>
              </a:rPr>
              <a:pPr algn="l">
                <a:defRPr/>
              </a:pPr>
              <a:t>33</a:t>
            </a:fld>
            <a:endParaRPr lang="en-US" sz="1400" b="0" dirty="0">
              <a:latin typeface="+mn-l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Hands-on Exercise</a:t>
            </a:r>
          </a:p>
        </p:txBody>
      </p:sp>
      <p:sp>
        <p:nvSpPr>
          <p:cNvPr id="43011" name="Rectangle 3"/>
          <p:cNvSpPr>
            <a:spLocks noGrp="1" noChangeArrowheads="1"/>
          </p:cNvSpPr>
          <p:nvPr>
            <p:ph idx="1"/>
          </p:nvPr>
        </p:nvSpPr>
        <p:spPr/>
        <p:txBody>
          <a:bodyPr/>
          <a:lstStyle/>
          <a:p>
            <a:pPr eaLnBrk="1" hangingPunct="1">
              <a:buFont typeface="Arial" pitchFamily="34" charset="0"/>
              <a:buChar char="•"/>
            </a:pPr>
            <a:r>
              <a:rPr sz="2000" smtClean="0"/>
              <a:t>Refer to Guided Exercises 3, 4 and 5 in the Hands-on document.</a:t>
            </a:r>
          </a:p>
        </p:txBody>
      </p:sp>
      <p:pic>
        <p:nvPicPr>
          <p:cNvPr id="43012" name="Picture 8"/>
          <p:cNvPicPr>
            <a:picLocks noChangeAspect="1" noChangeArrowheads="1"/>
          </p:cNvPicPr>
          <p:nvPr/>
        </p:nvPicPr>
        <p:blipFill>
          <a:blip r:embed="rId3"/>
          <a:srcRect/>
          <a:stretch>
            <a:fillRect/>
          </a:stretch>
        </p:blipFill>
        <p:spPr bwMode="auto">
          <a:xfrm>
            <a:off x="8010525" y="0"/>
            <a:ext cx="1133475" cy="1050925"/>
          </a:xfrm>
          <a:prstGeom prst="rect">
            <a:avLst/>
          </a:prstGeom>
          <a:noFill/>
          <a:ln w="9525" algn="ctr">
            <a:noFill/>
            <a:miter lim="800000"/>
            <a:headEnd/>
            <a:tailEnd/>
          </a:ln>
        </p:spPr>
      </p:pic>
      <p:sp>
        <p:nvSpPr>
          <p:cNvPr id="6" name="Slide Number Placeholder 3"/>
          <p:cNvSpPr>
            <a:spLocks noGrp="1"/>
          </p:cNvSpPr>
          <p:nvPr>
            <p:ph type="sldNum" sz="quarter" idx="10"/>
          </p:nvPr>
        </p:nvSpPr>
        <p:spPr>
          <a:xfrm>
            <a:off x="152400" y="6427788"/>
            <a:ext cx="457200" cy="277812"/>
          </a:xfrm>
        </p:spPr>
        <p:txBody>
          <a:bodyPr/>
          <a:lstStyle/>
          <a:p>
            <a:pPr algn="l">
              <a:defRPr/>
            </a:pPr>
            <a:fld id="{2BE69DEC-9B17-4D59-A86F-087E3A567723}" type="slidenum">
              <a:rPr lang="en-US" sz="1400" b="0">
                <a:latin typeface="+mn-lt"/>
              </a:rPr>
              <a:pPr algn="l">
                <a:defRPr/>
              </a:pPr>
              <a:t>34</a:t>
            </a:fld>
            <a:endParaRPr lang="en-US" sz="1400" b="0" dirty="0">
              <a:latin typeface="+mn-lt"/>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Questions</a:t>
            </a:r>
          </a:p>
        </p:txBody>
      </p:sp>
      <p:pic>
        <p:nvPicPr>
          <p:cNvPr id="44035" name="Picture 6"/>
          <p:cNvPicPr>
            <a:picLocks noChangeAspect="1" noChangeArrowheads="1"/>
          </p:cNvPicPr>
          <p:nvPr/>
        </p:nvPicPr>
        <p:blipFill>
          <a:blip r:embed="rId2"/>
          <a:srcRect/>
          <a:stretch>
            <a:fillRect/>
          </a:stretch>
        </p:blipFill>
        <p:spPr bwMode="auto">
          <a:xfrm>
            <a:off x="4054475" y="2924175"/>
            <a:ext cx="1023938" cy="1023938"/>
          </a:xfrm>
          <a:prstGeom prst="rect">
            <a:avLst/>
          </a:prstGeom>
          <a:noFill/>
          <a:ln w="9525" algn="ctr">
            <a:noFill/>
            <a:miter lim="800000"/>
            <a:headEnd/>
            <a:tailEnd/>
          </a:ln>
        </p:spPr>
      </p:pic>
      <p:sp>
        <p:nvSpPr>
          <p:cNvPr id="6" name="Slide Number Placeholder 3"/>
          <p:cNvSpPr>
            <a:spLocks noGrp="1"/>
          </p:cNvSpPr>
          <p:nvPr>
            <p:ph type="sldNum" sz="quarter" idx="10"/>
          </p:nvPr>
        </p:nvSpPr>
        <p:spPr/>
        <p:txBody>
          <a:bodyPr/>
          <a:lstStyle/>
          <a:p>
            <a:pPr algn="l">
              <a:defRPr/>
            </a:pPr>
            <a:fld id="{2089D6D0-0794-4B05-A4B8-9CBDA8B9BA73}" type="slidenum">
              <a:rPr lang="en-US">
                <a:latin typeface="+mn-lt"/>
              </a:rPr>
              <a:pPr algn="l">
                <a:defRPr/>
              </a:pPr>
              <a:t>35</a:t>
            </a:fld>
            <a:endParaRPr lang="en-US" dirty="0">
              <a:latin typeface="+mn-lt"/>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Welcome Break</a:t>
            </a:r>
          </a:p>
        </p:txBody>
      </p:sp>
      <p:pic>
        <p:nvPicPr>
          <p:cNvPr id="45059" name="Picture 20"/>
          <p:cNvPicPr>
            <a:picLocks noChangeAspect="1" noChangeArrowheads="1"/>
          </p:cNvPicPr>
          <p:nvPr/>
        </p:nvPicPr>
        <p:blipFill>
          <a:blip r:embed="rId2"/>
          <a:srcRect/>
          <a:stretch>
            <a:fillRect/>
          </a:stretch>
        </p:blipFill>
        <p:spPr bwMode="auto">
          <a:xfrm>
            <a:off x="4191000" y="2743200"/>
            <a:ext cx="963613" cy="1066800"/>
          </a:xfrm>
          <a:prstGeom prst="rect">
            <a:avLst/>
          </a:prstGeom>
          <a:noFill/>
          <a:ln w="9525" algn="ctr">
            <a:noFill/>
            <a:miter lim="800000"/>
            <a:headEnd/>
            <a:tailEnd/>
          </a:ln>
        </p:spPr>
      </p:pic>
      <p:sp>
        <p:nvSpPr>
          <p:cNvPr id="6" name="Slide Number Placeholder 3"/>
          <p:cNvSpPr>
            <a:spLocks noGrp="1"/>
          </p:cNvSpPr>
          <p:nvPr>
            <p:ph type="sldNum" sz="quarter" idx="10"/>
          </p:nvPr>
        </p:nvSpPr>
        <p:spPr/>
        <p:txBody>
          <a:bodyPr/>
          <a:lstStyle/>
          <a:p>
            <a:pPr algn="l">
              <a:defRPr/>
            </a:pPr>
            <a:fld id="{0E3048A7-03EF-40BC-828A-CA5A28AFF9D1}" type="slidenum">
              <a:rPr lang="en-US">
                <a:latin typeface="+mn-lt"/>
              </a:rPr>
              <a:pPr algn="l">
                <a:defRPr/>
              </a:pPr>
              <a:t>36</a:t>
            </a:fld>
            <a:endParaRPr lang="en-US" dirty="0">
              <a:latin typeface="+mn-lt"/>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Test Your Understanding</a:t>
            </a:r>
          </a:p>
        </p:txBody>
      </p:sp>
      <p:sp>
        <p:nvSpPr>
          <p:cNvPr id="46083" name="Rectangle 3"/>
          <p:cNvSpPr>
            <a:spLocks noGrp="1" noChangeArrowheads="1"/>
          </p:cNvSpPr>
          <p:nvPr>
            <p:ph idx="1"/>
          </p:nvPr>
        </p:nvSpPr>
        <p:spPr/>
        <p:txBody>
          <a:bodyPr/>
          <a:lstStyle/>
          <a:p>
            <a:pPr marL="457200" indent="-457200" eaLnBrk="1" hangingPunct="1">
              <a:buFont typeface="+mj-lt"/>
              <a:buAutoNum type="arabicPeriod"/>
              <a:defRPr/>
            </a:pPr>
            <a:r>
              <a:rPr sz="2000" smtClean="0"/>
              <a:t>Identify the life cycle methods of Handler Interceptor?</a:t>
            </a:r>
          </a:p>
          <a:p>
            <a:pPr eaLnBrk="1" hangingPunct="1">
              <a:buFont typeface="Wingdings" pitchFamily="2" charset="2"/>
              <a:buNone/>
              <a:defRPr/>
            </a:pPr>
            <a:r>
              <a:rPr sz="2000" smtClean="0"/>
              <a:t>	a) preHandle, postHandle, afterComplete</a:t>
            </a:r>
          </a:p>
          <a:p>
            <a:pPr eaLnBrk="1" hangingPunct="1">
              <a:buFont typeface="Wingdings" pitchFamily="2" charset="2"/>
              <a:buNone/>
              <a:defRPr/>
            </a:pPr>
            <a:r>
              <a:rPr sz="2000" smtClean="0"/>
              <a:t>	b) preRequest, postRequest, afterRequest</a:t>
            </a:r>
          </a:p>
          <a:p>
            <a:pPr eaLnBrk="1" hangingPunct="1">
              <a:buFont typeface="Wingdings" pitchFamily="2" charset="2"/>
              <a:buNone/>
              <a:defRPr/>
            </a:pPr>
            <a:r>
              <a:rPr sz="2000" smtClean="0"/>
              <a:t>	c) preHandle, postHandle, afterCompletion </a:t>
            </a:r>
          </a:p>
          <a:p>
            <a:pPr eaLnBrk="1" hangingPunct="1">
              <a:buFont typeface="Arial" pitchFamily="34" charset="0"/>
              <a:buChar char="•"/>
              <a:defRPr/>
            </a:pPr>
            <a:endParaRPr sz="2000" smtClean="0"/>
          </a:p>
        </p:txBody>
      </p:sp>
      <p:pic>
        <p:nvPicPr>
          <p:cNvPr id="46084" name="Picture 8"/>
          <p:cNvPicPr>
            <a:picLocks noChangeAspect="1" noChangeArrowheads="1"/>
          </p:cNvPicPr>
          <p:nvPr/>
        </p:nvPicPr>
        <p:blipFill>
          <a:blip r:embed="rId3"/>
          <a:srcRect/>
          <a:stretch>
            <a:fillRect/>
          </a:stretch>
        </p:blipFill>
        <p:spPr bwMode="auto">
          <a:xfrm>
            <a:off x="8201025" y="0"/>
            <a:ext cx="942975" cy="990600"/>
          </a:xfrm>
          <a:prstGeom prst="rect">
            <a:avLst/>
          </a:prstGeom>
          <a:noFill/>
          <a:ln w="9525" algn="ctr">
            <a:noFill/>
            <a:miter lim="800000"/>
            <a:headEnd/>
            <a:tailEnd/>
          </a:ln>
        </p:spPr>
      </p:pic>
      <p:pic>
        <p:nvPicPr>
          <p:cNvPr id="46085" name="Picture 5" descr="test.jpg"/>
          <p:cNvPicPr>
            <a:picLocks noChangeAspect="1"/>
          </p:cNvPicPr>
          <p:nvPr/>
        </p:nvPicPr>
        <p:blipFill>
          <a:blip r:embed="rId4"/>
          <a:srcRect/>
          <a:stretch>
            <a:fillRect/>
          </a:stretch>
        </p:blipFill>
        <p:spPr bwMode="auto">
          <a:xfrm>
            <a:off x="7315200" y="1676400"/>
            <a:ext cx="1485900" cy="2324100"/>
          </a:xfrm>
          <a:prstGeom prst="rect">
            <a:avLst/>
          </a:prstGeom>
          <a:noFill/>
          <a:ln w="9525">
            <a:noFill/>
            <a:miter lim="800000"/>
            <a:headEnd/>
            <a:tailEnd/>
          </a:ln>
        </p:spPr>
      </p:pic>
      <p:sp>
        <p:nvSpPr>
          <p:cNvPr id="7" name="Slide Number Placeholder 3"/>
          <p:cNvSpPr>
            <a:spLocks noGrp="1"/>
          </p:cNvSpPr>
          <p:nvPr>
            <p:ph type="sldNum" sz="quarter" idx="10"/>
          </p:nvPr>
        </p:nvSpPr>
        <p:spPr>
          <a:xfrm>
            <a:off x="152400" y="6427788"/>
            <a:ext cx="457200" cy="277812"/>
          </a:xfrm>
        </p:spPr>
        <p:txBody>
          <a:bodyPr/>
          <a:lstStyle/>
          <a:p>
            <a:pPr algn="l">
              <a:defRPr/>
            </a:pPr>
            <a:fld id="{3A6A4245-81B0-4755-B949-A3A3BEAD0595}" type="slidenum">
              <a:rPr lang="en-US" sz="1400" b="0">
                <a:latin typeface="+mn-lt"/>
              </a:rPr>
              <a:pPr algn="l">
                <a:defRPr/>
              </a:pPr>
              <a:t>37</a:t>
            </a:fld>
            <a:endParaRPr lang="en-US" sz="1400" b="0" dirty="0">
              <a:latin typeface="+mn-lt"/>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Test Your Understanding</a:t>
            </a:r>
          </a:p>
        </p:txBody>
      </p:sp>
      <p:sp>
        <p:nvSpPr>
          <p:cNvPr id="47107" name="Rectangle 3"/>
          <p:cNvSpPr>
            <a:spLocks noGrp="1" noChangeArrowheads="1"/>
          </p:cNvSpPr>
          <p:nvPr>
            <p:ph idx="1"/>
          </p:nvPr>
        </p:nvSpPr>
        <p:spPr/>
        <p:txBody>
          <a:bodyPr/>
          <a:lstStyle/>
          <a:p>
            <a:pPr marL="457200" lvl="2" indent="-457200" eaLnBrk="1" hangingPunct="1">
              <a:buFont typeface="Arial" pitchFamily="34" charset="0"/>
              <a:buNone/>
            </a:pPr>
            <a:r>
              <a:rPr smtClean="0"/>
              <a:t>2.    What property of handler mappings will sort all handler mappings available in the context and apply the first matching handler?</a:t>
            </a:r>
          </a:p>
          <a:p>
            <a:pPr marL="800100" lvl="3" indent="-342900" eaLnBrk="1" hangingPunct="1">
              <a:buFont typeface="Arial" pitchFamily="34" charset="0"/>
              <a:buAutoNum type="alphaLcParenR"/>
            </a:pPr>
            <a:r>
              <a:rPr sz="1800" smtClean="0"/>
              <a:t>priority</a:t>
            </a:r>
          </a:p>
          <a:p>
            <a:pPr marL="800100" lvl="3" indent="-342900" eaLnBrk="1" hangingPunct="1">
              <a:buFont typeface="Arial" pitchFamily="34" charset="0"/>
              <a:buAutoNum type="alphaLcParenR"/>
            </a:pPr>
            <a:r>
              <a:rPr sz="1800" smtClean="0"/>
              <a:t>order</a:t>
            </a:r>
          </a:p>
          <a:p>
            <a:pPr marL="800100" lvl="1" indent="-342900" eaLnBrk="1" hangingPunct="1">
              <a:buFont typeface="Arial" pitchFamily="34" charset="0"/>
              <a:buAutoNum type="alphaLcParenR" startAt="3"/>
            </a:pPr>
            <a:r>
              <a:rPr sz="1800" smtClean="0"/>
              <a:t>index</a:t>
            </a:r>
          </a:p>
          <a:p>
            <a:pPr marL="800100" lvl="1" indent="-342900" eaLnBrk="1" hangingPunct="1">
              <a:buFont typeface="Arial" pitchFamily="34" charset="0"/>
              <a:buNone/>
            </a:pPr>
            <a:endParaRPr sz="1800" smtClean="0"/>
          </a:p>
          <a:p>
            <a:pPr eaLnBrk="1" hangingPunct="1">
              <a:buFont typeface="Wingdings" pitchFamily="2" charset="2"/>
              <a:buNone/>
            </a:pPr>
            <a:endParaRPr sz="2000" smtClean="0"/>
          </a:p>
          <a:p>
            <a:pPr eaLnBrk="1" hangingPunct="1">
              <a:buFont typeface="Arial" pitchFamily="34" charset="0"/>
              <a:buChar char="•"/>
            </a:pPr>
            <a:endParaRPr sz="2000" smtClean="0"/>
          </a:p>
        </p:txBody>
      </p:sp>
      <p:pic>
        <p:nvPicPr>
          <p:cNvPr id="47108" name="Picture 8"/>
          <p:cNvPicPr>
            <a:picLocks noChangeAspect="1" noChangeArrowheads="1"/>
          </p:cNvPicPr>
          <p:nvPr/>
        </p:nvPicPr>
        <p:blipFill>
          <a:blip r:embed="rId3"/>
          <a:srcRect/>
          <a:stretch>
            <a:fillRect/>
          </a:stretch>
        </p:blipFill>
        <p:spPr bwMode="auto">
          <a:xfrm>
            <a:off x="8201025" y="0"/>
            <a:ext cx="942975" cy="990600"/>
          </a:xfrm>
          <a:prstGeom prst="rect">
            <a:avLst/>
          </a:prstGeom>
          <a:noFill/>
          <a:ln w="9525" algn="ctr">
            <a:noFill/>
            <a:miter lim="800000"/>
            <a:headEnd/>
            <a:tailEnd/>
          </a:ln>
        </p:spPr>
      </p:pic>
      <p:pic>
        <p:nvPicPr>
          <p:cNvPr id="47109" name="Picture 5" descr="test.jpg"/>
          <p:cNvPicPr>
            <a:picLocks noChangeAspect="1"/>
          </p:cNvPicPr>
          <p:nvPr/>
        </p:nvPicPr>
        <p:blipFill>
          <a:blip r:embed="rId4"/>
          <a:srcRect/>
          <a:stretch>
            <a:fillRect/>
          </a:stretch>
        </p:blipFill>
        <p:spPr bwMode="auto">
          <a:xfrm>
            <a:off x="7391400" y="1600200"/>
            <a:ext cx="1485900" cy="2324100"/>
          </a:xfrm>
          <a:prstGeom prst="rect">
            <a:avLst/>
          </a:prstGeom>
          <a:noFill/>
          <a:ln w="9525">
            <a:noFill/>
            <a:miter lim="800000"/>
            <a:headEnd/>
            <a:tailEnd/>
          </a:ln>
        </p:spPr>
      </p:pic>
      <p:sp>
        <p:nvSpPr>
          <p:cNvPr id="7" name="Slide Number Placeholder 3"/>
          <p:cNvSpPr>
            <a:spLocks noGrp="1"/>
          </p:cNvSpPr>
          <p:nvPr>
            <p:ph type="sldNum" sz="quarter" idx="10"/>
          </p:nvPr>
        </p:nvSpPr>
        <p:spPr>
          <a:xfrm>
            <a:off x="152400" y="6427788"/>
            <a:ext cx="457200" cy="277812"/>
          </a:xfrm>
        </p:spPr>
        <p:txBody>
          <a:bodyPr/>
          <a:lstStyle/>
          <a:p>
            <a:pPr algn="l">
              <a:defRPr/>
            </a:pPr>
            <a:fld id="{546975A4-E800-4814-BFC9-2994A6862F18}" type="slidenum">
              <a:rPr lang="en-US" sz="1400" b="0">
                <a:latin typeface="+mn-lt"/>
              </a:rPr>
              <a:pPr algn="l">
                <a:defRPr/>
              </a:pPr>
              <a:t>38</a:t>
            </a:fld>
            <a:endParaRPr lang="en-US" sz="1400" b="0" dirty="0">
              <a:latin typeface="+mn-lt"/>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Handler Mapping and Interceptor: Summary</a:t>
            </a:r>
          </a:p>
        </p:txBody>
      </p:sp>
      <p:sp>
        <p:nvSpPr>
          <p:cNvPr id="38915" name="Content Placeholder 2"/>
          <p:cNvSpPr>
            <a:spLocks noGrp="1"/>
          </p:cNvSpPr>
          <p:nvPr>
            <p:ph idx="1"/>
          </p:nvPr>
        </p:nvSpPr>
        <p:spPr>
          <a:xfrm>
            <a:off x="228600" y="1533525"/>
            <a:ext cx="8686800" cy="4943475"/>
          </a:xfrm>
        </p:spPr>
        <p:txBody>
          <a:bodyPr/>
          <a:lstStyle/>
          <a:p>
            <a:pPr eaLnBrk="1" hangingPunct="1">
              <a:buFont typeface="Arial" pitchFamily="34" charset="0"/>
              <a:buChar char="•"/>
              <a:defRPr/>
            </a:pPr>
            <a:r>
              <a:rPr sz="2000" smtClean="0"/>
              <a:t>Let us take a quick look at the key points covered in this chapter.</a:t>
            </a:r>
            <a:endParaRPr sz="2000" dirty="0" smtClean="0"/>
          </a:p>
          <a:p>
            <a:pPr lvl="1" eaLnBrk="1" hangingPunct="1">
              <a:defRPr/>
            </a:pPr>
            <a:r>
              <a:rPr sz="1800" smtClean="0"/>
              <a:t> </a:t>
            </a:r>
            <a:r>
              <a:rPr sz="1800" err="1" smtClean="0"/>
              <a:t>HandlerMapping</a:t>
            </a:r>
            <a:r>
              <a:rPr sz="1800" smtClean="0"/>
              <a:t> provides the delivering of a </a:t>
            </a:r>
            <a:r>
              <a:rPr sz="1800" err="1" smtClean="0"/>
              <a:t>HandlerExecutionChain</a:t>
            </a:r>
            <a:r>
              <a:rPr sz="1800" smtClean="0"/>
              <a:t> to process the request.</a:t>
            </a:r>
          </a:p>
          <a:p>
            <a:pPr lvl="1" eaLnBrk="1" hangingPunct="1">
              <a:defRPr/>
            </a:pPr>
            <a:r>
              <a:rPr sz="1800" smtClean="0"/>
              <a:t>There are two commonly used handler mappings named </a:t>
            </a:r>
            <a:r>
              <a:rPr sz="1800" i="1" err="1" smtClean="0"/>
              <a:t>BeanNameUrlHandlerMapping</a:t>
            </a:r>
            <a:r>
              <a:rPr sz="1800" i="1" smtClean="0"/>
              <a:t> </a:t>
            </a:r>
            <a:r>
              <a:rPr sz="1800" smtClean="0"/>
              <a:t>and </a:t>
            </a:r>
            <a:r>
              <a:rPr sz="1800" i="1" err="1" smtClean="0"/>
              <a:t>SimpleUrlHandlerMapping</a:t>
            </a:r>
            <a:r>
              <a:rPr sz="1800" i="1" smtClean="0"/>
              <a:t>.</a:t>
            </a:r>
          </a:p>
          <a:p>
            <a:pPr lvl="1" eaLnBrk="1" hangingPunct="1">
              <a:defRPr/>
            </a:pPr>
            <a:r>
              <a:rPr sz="1800" smtClean="0"/>
              <a:t>Preprocessing and post processing of the requests are handled by the Handler Interceptors.</a:t>
            </a:r>
          </a:p>
          <a:p>
            <a:pPr lvl="1" eaLnBrk="1" hangingPunct="1">
              <a:defRPr/>
            </a:pPr>
            <a:r>
              <a:rPr sz="1800" smtClean="0"/>
              <a:t>The life cycle of the Interceptor is handled by three methods:</a:t>
            </a:r>
          </a:p>
          <a:p>
            <a:pPr marL="1546225" lvl="1" indent="-395288" eaLnBrk="1" hangingPunct="1">
              <a:buFont typeface="+mj-lt"/>
              <a:buAutoNum type="arabicPeriod"/>
              <a:defRPr/>
            </a:pPr>
            <a:r>
              <a:rPr sz="1600" smtClean="0"/>
              <a:t> </a:t>
            </a:r>
            <a:r>
              <a:rPr sz="1600" err="1" smtClean="0"/>
              <a:t>preHandle</a:t>
            </a:r>
            <a:endParaRPr sz="1600" smtClean="0"/>
          </a:p>
          <a:p>
            <a:pPr marL="1546225" lvl="1" indent="-395288" eaLnBrk="1" hangingPunct="1">
              <a:buFont typeface="+mj-lt"/>
              <a:buAutoNum type="arabicPeriod"/>
              <a:defRPr/>
            </a:pPr>
            <a:r>
              <a:rPr sz="1600" err="1" smtClean="0"/>
              <a:t>postHandle</a:t>
            </a:r>
            <a:endParaRPr sz="1600" smtClean="0"/>
          </a:p>
          <a:p>
            <a:pPr marL="1546225" lvl="1" indent="-395288" eaLnBrk="1" hangingPunct="1">
              <a:buFont typeface="+mj-lt"/>
              <a:buAutoNum type="arabicPeriod"/>
              <a:defRPr/>
            </a:pPr>
            <a:r>
              <a:rPr sz="1600" err="1" smtClean="0"/>
              <a:t>afterCompletion</a:t>
            </a:r>
            <a:endParaRPr sz="1600" smtClean="0"/>
          </a:p>
          <a:p>
            <a:pPr eaLnBrk="1" hangingPunct="1">
              <a:buFont typeface="Wingdings" pitchFamily="2" charset="2"/>
              <a:buChar char="Ø"/>
              <a:defRPr/>
            </a:pPr>
            <a:endParaRPr sz="2000" dirty="0" smtClean="0"/>
          </a:p>
          <a:p>
            <a:pPr eaLnBrk="1" hangingPunct="1">
              <a:buFont typeface="Wingdings" pitchFamily="2" charset="2"/>
              <a:buChar char="Ø"/>
              <a:defRPr/>
            </a:pPr>
            <a:endParaRPr sz="2000" dirty="0" smtClean="0"/>
          </a:p>
          <a:p>
            <a:pPr eaLnBrk="1" hangingPunct="1">
              <a:buFont typeface="Wingdings" pitchFamily="2" charset="2"/>
              <a:buChar char="Ø"/>
              <a:defRPr/>
            </a:pPr>
            <a:endParaRPr sz="2000" dirty="0" smtClean="0"/>
          </a:p>
          <a:p>
            <a:pPr eaLnBrk="1" hangingPunct="1">
              <a:buFont typeface="Wingdings" pitchFamily="2" charset="2"/>
              <a:buChar char="Ø"/>
              <a:defRPr/>
            </a:pPr>
            <a:endParaRPr sz="2000" dirty="0" smtClean="0"/>
          </a:p>
          <a:p>
            <a:pPr eaLnBrk="1" hangingPunct="1">
              <a:buFont typeface="Wingdings" pitchFamily="2" charset="2"/>
              <a:buChar char="Ø"/>
              <a:defRPr/>
            </a:pPr>
            <a:endParaRPr sz="2000" dirty="0" smtClean="0"/>
          </a:p>
          <a:p>
            <a:pPr eaLnBrk="1" hangingPunct="1">
              <a:buFont typeface="Wingdings" pitchFamily="2" charset="2"/>
              <a:buChar char="Ø"/>
              <a:defRPr/>
            </a:pPr>
            <a:endParaRPr sz="2000" dirty="0" smtClean="0"/>
          </a:p>
          <a:p>
            <a:pPr eaLnBrk="1" hangingPunct="1">
              <a:buFont typeface="Wingdings" pitchFamily="2" charset="2"/>
              <a:buChar char="Ø"/>
              <a:defRPr/>
            </a:pPr>
            <a:endParaRPr sz="2000" i="1" dirty="0" smtClean="0"/>
          </a:p>
        </p:txBody>
      </p:sp>
      <p:pic>
        <p:nvPicPr>
          <p:cNvPr id="48132" name="Picture 4" descr="Introduction.jpg"/>
          <p:cNvPicPr>
            <a:picLocks noChangeAspect="1"/>
          </p:cNvPicPr>
          <p:nvPr/>
        </p:nvPicPr>
        <p:blipFill>
          <a:blip r:embed="rId3"/>
          <a:srcRect/>
          <a:stretch>
            <a:fillRect/>
          </a:stretch>
        </p:blipFill>
        <p:spPr bwMode="auto">
          <a:xfrm>
            <a:off x="7848600" y="5181600"/>
            <a:ext cx="1066800" cy="1127125"/>
          </a:xfrm>
          <a:prstGeom prst="rect">
            <a:avLst/>
          </a:prstGeom>
          <a:noFill/>
          <a:ln w="9525">
            <a:noFill/>
            <a:miter lim="800000"/>
            <a:headEnd/>
            <a:tailEnd/>
          </a:ln>
        </p:spPr>
      </p:pic>
      <p:sp>
        <p:nvSpPr>
          <p:cNvPr id="6" name="Slide Number Placeholder 3"/>
          <p:cNvSpPr>
            <a:spLocks noGrp="1"/>
          </p:cNvSpPr>
          <p:nvPr>
            <p:ph type="sldNum" sz="quarter" idx="10"/>
          </p:nvPr>
        </p:nvSpPr>
        <p:spPr>
          <a:xfrm>
            <a:off x="152400" y="6427788"/>
            <a:ext cx="457200" cy="277812"/>
          </a:xfrm>
        </p:spPr>
        <p:txBody>
          <a:bodyPr/>
          <a:lstStyle/>
          <a:p>
            <a:pPr algn="l">
              <a:defRPr/>
            </a:pPr>
            <a:fld id="{2F2AD70C-50E4-46C9-8D3E-22FCA3477798}" type="slidenum">
              <a:rPr lang="en-US" sz="1400" b="0">
                <a:latin typeface="+mn-lt"/>
              </a:rPr>
              <a:pPr algn="l">
                <a:defRPr/>
              </a:pPr>
              <a:t>39</a:t>
            </a:fld>
            <a:endParaRPr lang="en-US" sz="1400" b="0" dirty="0">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4"/>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Overview</a:t>
            </a:r>
          </a:p>
        </p:txBody>
      </p:sp>
      <p:sp>
        <p:nvSpPr>
          <p:cNvPr id="12291" name="Rectangle 3"/>
          <p:cNvSpPr>
            <a:spLocks noGrp="1" noChangeArrowheads="1"/>
          </p:cNvSpPr>
          <p:nvPr>
            <p:ph idx="1"/>
          </p:nvPr>
        </p:nvSpPr>
        <p:spPr/>
        <p:txBody>
          <a:bodyPr/>
          <a:lstStyle/>
          <a:p>
            <a:pPr eaLnBrk="1" hangingPunct="1">
              <a:buFont typeface="Arial" pitchFamily="34" charset="0"/>
              <a:buChar char="•"/>
            </a:pPr>
            <a:r>
              <a:rPr sz="2000" smtClean="0"/>
              <a:t>Introduction:</a:t>
            </a:r>
          </a:p>
          <a:p>
            <a:pPr lvl="1" eaLnBrk="1" hangingPunct="1"/>
            <a:r>
              <a:rPr sz="1800" smtClean="0"/>
              <a:t>The web request need to be mapped to appropriate handlers, so that the request can be processed.</a:t>
            </a:r>
          </a:p>
          <a:p>
            <a:pPr lvl="1" eaLnBrk="1" hangingPunct="1"/>
            <a:endParaRPr sz="1800" smtClean="0"/>
          </a:p>
          <a:p>
            <a:pPr lvl="1" eaLnBrk="1" hangingPunct="1"/>
            <a:r>
              <a:rPr sz="1800" smtClean="0"/>
              <a:t>In Spring 3.0, the Dispatcher Servlet dispatches the request to appropriate Controller classes which is annotated with @Controller annotation. </a:t>
            </a:r>
          </a:p>
          <a:p>
            <a:pPr lvl="1" eaLnBrk="1" hangingPunct="1"/>
            <a:endParaRPr sz="1800" smtClean="0"/>
          </a:p>
          <a:p>
            <a:pPr lvl="1" eaLnBrk="1" hangingPunct="1"/>
            <a:r>
              <a:rPr sz="1800" smtClean="0"/>
              <a:t>The request mapping can be achieved by the @RequestMapping Annotation</a:t>
            </a:r>
          </a:p>
          <a:p>
            <a:pPr lvl="1" eaLnBrk="1" hangingPunct="1">
              <a:buFont typeface="Wingdings 2" pitchFamily="18" charset="2"/>
              <a:buNone/>
            </a:pPr>
            <a:endParaRPr smtClean="0"/>
          </a:p>
          <a:p>
            <a:pPr lvl="1" eaLnBrk="1" hangingPunct="1">
              <a:buFont typeface="Wingdings 2" pitchFamily="18" charset="2"/>
              <a:buNone/>
            </a:pPr>
            <a:endParaRPr smtClean="0"/>
          </a:p>
        </p:txBody>
      </p:sp>
      <p:sp>
        <p:nvSpPr>
          <p:cNvPr id="6" name="Slide Number Placeholder 8"/>
          <p:cNvSpPr>
            <a:spLocks noGrp="1"/>
          </p:cNvSpPr>
          <p:nvPr>
            <p:ph type="sldNum" sz="quarter" idx="10"/>
          </p:nvPr>
        </p:nvSpPr>
        <p:spPr>
          <a:xfrm>
            <a:off x="152400" y="6429375"/>
            <a:ext cx="457200" cy="276225"/>
          </a:xfrm>
        </p:spPr>
        <p:txBody>
          <a:bodyPr/>
          <a:lstStyle/>
          <a:p>
            <a:pPr algn="l">
              <a:defRPr/>
            </a:pPr>
            <a:fld id="{15BF392C-1561-4087-AD13-0140DA16EB69}" type="slidenum">
              <a:rPr lang="en-US" sz="1400" b="0">
                <a:latin typeface="+mn-lt"/>
              </a:rPr>
              <a:pPr algn="l">
                <a:defRPr/>
              </a:pPr>
              <a:t>4</a:t>
            </a:fld>
            <a:endParaRPr lang="en-US" sz="1400" b="0" dirty="0">
              <a:latin typeface="+mn-lt"/>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ntent Placeholder 1"/>
          <p:cNvSpPr>
            <a:spLocks noGrp="1"/>
          </p:cNvSpPr>
          <p:nvPr>
            <p:ph idx="1"/>
          </p:nvPr>
        </p:nvSpPr>
        <p:spPr>
          <a:xfrm>
            <a:off x="228600" y="1609725"/>
            <a:ext cx="6096000" cy="4946650"/>
          </a:xfrm>
        </p:spPr>
        <p:txBody>
          <a:bodyPr/>
          <a:lstStyle/>
          <a:p>
            <a:pPr eaLnBrk="1" hangingPunct="1"/>
            <a:r>
              <a:rPr sz="2000" smtClean="0"/>
              <a:t>“Spring Recipes : A problem - solution approach” by Gary Mak, Josh Long, and Daniel Rubio</a:t>
            </a:r>
          </a:p>
          <a:p>
            <a:pPr eaLnBrk="1" hangingPunct="1"/>
            <a:r>
              <a:rPr sz="2000" smtClean="0">
                <a:hlinkClick r:id="rId2"/>
              </a:rPr>
              <a:t>www.springframework.org</a:t>
            </a:r>
            <a:endParaRPr sz="2000" smtClean="0"/>
          </a:p>
          <a:p>
            <a:pPr eaLnBrk="1" hangingPunct="1"/>
            <a:endParaRPr sz="2000" smtClean="0"/>
          </a:p>
          <a:p>
            <a:pPr eaLnBrk="1" hangingPunct="1"/>
            <a:endParaRPr smtClean="0"/>
          </a:p>
        </p:txBody>
      </p:sp>
      <p:sp>
        <p:nvSpPr>
          <p:cNvPr id="49155" name="Tit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Source</a:t>
            </a:r>
          </a:p>
        </p:txBody>
      </p:sp>
      <p:pic>
        <p:nvPicPr>
          <p:cNvPr id="49156" name="Picture 7"/>
          <p:cNvPicPr>
            <a:picLocks noChangeAspect="1" noChangeArrowheads="1"/>
          </p:cNvPicPr>
          <p:nvPr/>
        </p:nvPicPr>
        <p:blipFill>
          <a:blip r:embed="rId3"/>
          <a:srcRect/>
          <a:stretch>
            <a:fillRect/>
          </a:stretch>
        </p:blipFill>
        <p:spPr bwMode="auto">
          <a:xfrm>
            <a:off x="8153400" y="144463"/>
            <a:ext cx="990600" cy="990600"/>
          </a:xfrm>
          <a:prstGeom prst="rect">
            <a:avLst/>
          </a:prstGeom>
          <a:noFill/>
          <a:ln w="9525" algn="ctr">
            <a:noFill/>
            <a:miter lim="800000"/>
            <a:headEnd/>
            <a:tailEnd/>
          </a:ln>
        </p:spPr>
      </p:pic>
      <p:sp>
        <p:nvSpPr>
          <p:cNvPr id="49157" name="Text Box 4"/>
          <p:cNvSpPr txBox="1">
            <a:spLocks noChangeArrowheads="1"/>
          </p:cNvSpPr>
          <p:nvPr/>
        </p:nvSpPr>
        <p:spPr bwMode="auto">
          <a:xfrm>
            <a:off x="381000" y="49530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p>
            <a:pPr eaLnBrk="0" hangingPunct="0"/>
            <a:r>
              <a:rPr lang="en-US" sz="1400">
                <a:solidFill>
                  <a:schemeClr val="tx2"/>
                </a:solidFill>
              </a:rPr>
              <a:t>Disclaimer</a:t>
            </a:r>
            <a:r>
              <a:rPr lang="en-US" sz="1400"/>
              <a:t>: </a:t>
            </a:r>
            <a:r>
              <a:rPr lang="en-US" sz="140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pic>
        <p:nvPicPr>
          <p:cNvPr id="49158" name="Picture 7" descr="look.jpg"/>
          <p:cNvPicPr>
            <a:picLocks noChangeAspect="1"/>
          </p:cNvPicPr>
          <p:nvPr/>
        </p:nvPicPr>
        <p:blipFill>
          <a:blip r:embed="rId4"/>
          <a:srcRect/>
          <a:stretch>
            <a:fillRect/>
          </a:stretch>
        </p:blipFill>
        <p:spPr bwMode="auto">
          <a:xfrm>
            <a:off x="6400800" y="1752600"/>
            <a:ext cx="2152650" cy="1752600"/>
          </a:xfrm>
          <a:prstGeom prst="rect">
            <a:avLst/>
          </a:prstGeom>
          <a:noFill/>
          <a:ln w="9525">
            <a:noFill/>
            <a:miter lim="800000"/>
            <a:headEnd/>
            <a:tailEnd/>
          </a:ln>
        </p:spPr>
      </p:pic>
      <p:sp>
        <p:nvSpPr>
          <p:cNvPr id="9" name="Slide Number Placeholder 3"/>
          <p:cNvSpPr>
            <a:spLocks noGrp="1"/>
          </p:cNvSpPr>
          <p:nvPr>
            <p:ph type="sldNum" sz="quarter" idx="10"/>
          </p:nvPr>
        </p:nvSpPr>
        <p:spPr/>
        <p:txBody>
          <a:bodyPr/>
          <a:lstStyle/>
          <a:p>
            <a:pPr algn="l">
              <a:defRPr/>
            </a:pPr>
            <a:fld id="{1A513E70-9C9C-4F93-9A63-2A406E57CFC8}" type="slidenum">
              <a:rPr lang="en-US">
                <a:latin typeface="+mn-lt"/>
              </a:rPr>
              <a:pPr algn="l">
                <a:defRPr/>
              </a:pPr>
              <a:t>40</a:t>
            </a:fld>
            <a:endParaRPr lang="en-US" dirty="0">
              <a:latin typeface="+mn-lt"/>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l" fontAlgn="auto">
              <a:spcBef>
                <a:spcPts val="0"/>
              </a:spcBef>
              <a:spcAft>
                <a:spcPts val="0"/>
              </a:spcAft>
              <a:defRPr/>
            </a:pPr>
            <a:r>
              <a:rPr lang="en-US" sz="2200" dirty="0">
                <a:solidFill>
                  <a:srgbClr val="682252"/>
                </a:solidFill>
                <a:latin typeface="Myriad Pro" pitchFamily="34" charset="0"/>
                <a:cs typeface="Arial" pitchFamily="34" charset="0"/>
              </a:rPr>
              <a:t>Spring 3 MVC</a:t>
            </a:r>
          </a:p>
        </p:txBody>
      </p:sp>
      <p:sp>
        <p:nvSpPr>
          <p:cNvPr id="3" name="Rectangle 2"/>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l">
              <a:defRPr/>
            </a:pPr>
            <a:r>
              <a:rPr lang="en-US" sz="2400" b="0" dirty="0">
                <a:solidFill>
                  <a:schemeClr val="bg1"/>
                </a:solidFill>
                <a:latin typeface="Cambria" pitchFamily="18" charset="0"/>
                <a:ea typeface="+mj-ea"/>
                <a:cs typeface="+mj-cs"/>
              </a:rPr>
              <a:t>You have successfully completed - </a:t>
            </a:r>
          </a:p>
          <a:p>
            <a:pPr lvl="1" algn="l" fontAlgn="auto">
              <a:spcBef>
                <a:spcPts val="0"/>
              </a:spcBef>
              <a:spcAft>
                <a:spcPts val="0"/>
              </a:spcAft>
              <a:defRPr/>
            </a:pPr>
            <a:r>
              <a:rPr lang="en-US" sz="2400" b="0" dirty="0">
                <a:solidFill>
                  <a:schemeClr val="bg1"/>
                </a:solidFill>
                <a:latin typeface="Cambria" pitchFamily="18" charset="0"/>
                <a:ea typeface="+mj-ea"/>
                <a:cs typeface="+mj-cs"/>
              </a:rPr>
              <a:t>Handler Mapping and Interceptor</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5"/>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Objectives</a:t>
            </a:r>
          </a:p>
        </p:txBody>
      </p:sp>
      <p:sp>
        <p:nvSpPr>
          <p:cNvPr id="7172" name="Rectangle 3"/>
          <p:cNvSpPr>
            <a:spLocks noGrp="1" noChangeArrowheads="1"/>
          </p:cNvSpPr>
          <p:nvPr>
            <p:ph idx="1"/>
          </p:nvPr>
        </p:nvSpPr>
        <p:spPr/>
        <p:txBody>
          <a:bodyPr/>
          <a:lstStyle/>
          <a:p>
            <a:pPr eaLnBrk="1" hangingPunct="1">
              <a:defRPr/>
            </a:pPr>
            <a:r>
              <a:rPr sz="2000" dirty="0" smtClean="0"/>
              <a:t>After completing this chapter, you will be able to:</a:t>
            </a:r>
          </a:p>
          <a:p>
            <a:pPr lvl="1" eaLnBrk="1" hangingPunct="1">
              <a:defRPr/>
            </a:pPr>
            <a:r>
              <a:rPr sz="1800" smtClean="0"/>
              <a:t>Define a controller with @Controller.</a:t>
            </a:r>
          </a:p>
          <a:p>
            <a:pPr lvl="1" eaLnBrk="1" hangingPunct="1">
              <a:defRPr/>
            </a:pPr>
            <a:r>
              <a:rPr sz="1800" smtClean="0"/>
              <a:t>Use annotations such as @</a:t>
            </a:r>
            <a:r>
              <a:rPr sz="1800" err="1" smtClean="0"/>
              <a:t>RequestMapping</a:t>
            </a:r>
            <a:r>
              <a:rPr sz="1800" smtClean="0"/>
              <a:t>.</a:t>
            </a:r>
          </a:p>
          <a:p>
            <a:pPr lvl="1" eaLnBrk="1" hangingPunct="1">
              <a:defRPr/>
            </a:pPr>
            <a:r>
              <a:rPr sz="1800" smtClean="0"/>
              <a:t>Create mapping of each request.</a:t>
            </a:r>
          </a:p>
          <a:p>
            <a:pPr lvl="1" eaLnBrk="1" hangingPunct="1">
              <a:defRPr/>
            </a:pPr>
            <a:r>
              <a:rPr sz="1800" smtClean="0"/>
              <a:t>Understand Handler interceptor.</a:t>
            </a:r>
          </a:p>
          <a:p>
            <a:pPr marL="1546225" lvl="1" eaLnBrk="1" hangingPunct="1">
              <a:buFont typeface="Wingdings 2" pitchFamily="18" charset="2"/>
              <a:buNone/>
              <a:defRPr/>
            </a:pPr>
            <a:endParaRPr smtClean="0"/>
          </a:p>
          <a:p>
            <a:pPr lvl="1" eaLnBrk="1" hangingPunct="1">
              <a:buFont typeface="Wingdings 2" pitchFamily="18" charset="2"/>
              <a:buNone/>
              <a:defRPr/>
            </a:pPr>
            <a:endParaRPr smtClean="0"/>
          </a:p>
          <a:p>
            <a:pPr lvl="1" eaLnBrk="1" hangingPunct="1">
              <a:buFont typeface="Wingdings 2" pitchFamily="18" charset="2"/>
              <a:buNone/>
              <a:defRPr/>
            </a:pPr>
            <a:endParaRPr smtClean="0"/>
          </a:p>
        </p:txBody>
      </p:sp>
      <p:pic>
        <p:nvPicPr>
          <p:cNvPr id="13316" name="Picture 4" descr="objective.JPG"/>
          <p:cNvPicPr>
            <a:picLocks noChangeAspect="1"/>
          </p:cNvPicPr>
          <p:nvPr/>
        </p:nvPicPr>
        <p:blipFill>
          <a:blip r:embed="rId3"/>
          <a:srcRect/>
          <a:stretch>
            <a:fillRect/>
          </a:stretch>
        </p:blipFill>
        <p:spPr bwMode="auto">
          <a:xfrm>
            <a:off x="2514600" y="4038600"/>
            <a:ext cx="2800350" cy="2190750"/>
          </a:xfrm>
          <a:prstGeom prst="rect">
            <a:avLst/>
          </a:prstGeom>
          <a:noFill/>
          <a:ln w="9525">
            <a:noFill/>
            <a:miter lim="800000"/>
            <a:headEnd/>
            <a:tailEnd/>
          </a:ln>
        </p:spPr>
      </p:pic>
      <p:sp>
        <p:nvSpPr>
          <p:cNvPr id="7" name="Slide Number Placeholder 3"/>
          <p:cNvSpPr>
            <a:spLocks noGrp="1"/>
          </p:cNvSpPr>
          <p:nvPr>
            <p:ph type="sldNum" sz="quarter" idx="10"/>
          </p:nvPr>
        </p:nvSpPr>
        <p:spPr>
          <a:xfrm>
            <a:off x="152400" y="6427788"/>
            <a:ext cx="457200" cy="277812"/>
          </a:xfrm>
        </p:spPr>
        <p:txBody>
          <a:bodyPr/>
          <a:lstStyle/>
          <a:p>
            <a:pPr algn="l">
              <a:defRPr/>
            </a:pPr>
            <a:fld id="{596B56C1-E1B5-40DB-BA90-BBC1628C6FFF}" type="slidenum">
              <a:rPr lang="en-US" sz="1400" b="0">
                <a:latin typeface="+mn-lt"/>
              </a:rPr>
              <a:pPr algn="l">
                <a:defRPr/>
              </a:pPr>
              <a:t>5</a:t>
            </a:fld>
            <a:endParaRPr lang="en-US" sz="1400" b="0" dirty="0">
              <a:latin typeface="+mn-l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Do You Know</a:t>
            </a:r>
          </a:p>
        </p:txBody>
      </p:sp>
      <p:pic>
        <p:nvPicPr>
          <p:cNvPr id="14339" name="Picture 5" descr="do you know.jpg"/>
          <p:cNvPicPr>
            <a:picLocks noGrp="1" noChangeAspect="1"/>
          </p:cNvPicPr>
          <p:nvPr>
            <p:ph idx="1"/>
          </p:nvPr>
        </p:nvPicPr>
        <p:blipFill>
          <a:blip r:embed="rId2"/>
          <a:srcRect/>
          <a:stretch>
            <a:fillRect/>
          </a:stretch>
        </p:blipFill>
        <p:spPr>
          <a:xfrm>
            <a:off x="3733800" y="2819400"/>
            <a:ext cx="1219200" cy="1252538"/>
          </a:xfrm>
          <a:noFill/>
        </p:spPr>
      </p:pic>
      <p:sp>
        <p:nvSpPr>
          <p:cNvPr id="14340" name="TextBox 4"/>
          <p:cNvSpPr txBox="1">
            <a:spLocks noChangeArrowheads="1"/>
          </p:cNvSpPr>
          <p:nvPr/>
        </p:nvSpPr>
        <p:spPr bwMode="auto">
          <a:xfrm>
            <a:off x="152400" y="1600200"/>
            <a:ext cx="8763000" cy="400050"/>
          </a:xfrm>
          <a:prstGeom prst="rect">
            <a:avLst/>
          </a:prstGeom>
          <a:noFill/>
          <a:ln w="9525">
            <a:noFill/>
            <a:miter lim="800000"/>
            <a:headEnd/>
            <a:tailEnd/>
          </a:ln>
        </p:spPr>
        <p:txBody>
          <a:bodyPr>
            <a:spAutoFit/>
          </a:bodyPr>
          <a:lstStyle/>
          <a:p>
            <a:pPr marL="342900" indent="-342900" algn="l">
              <a:spcBef>
                <a:spcPct val="20000"/>
              </a:spcBef>
              <a:buFont typeface="Arial" charset="0"/>
              <a:buChar char="•"/>
              <a:defRPr/>
            </a:pPr>
            <a:r>
              <a:rPr lang="en-US" sz="2000" b="0" dirty="0">
                <a:latin typeface="+mn-lt"/>
              </a:rPr>
              <a:t>How a request is mapped to a controller?</a:t>
            </a:r>
          </a:p>
        </p:txBody>
      </p:sp>
      <p:sp>
        <p:nvSpPr>
          <p:cNvPr id="7" name="Slide Number Placeholder 3"/>
          <p:cNvSpPr>
            <a:spLocks noGrp="1"/>
          </p:cNvSpPr>
          <p:nvPr>
            <p:ph type="sldNum" sz="quarter" idx="10"/>
          </p:nvPr>
        </p:nvSpPr>
        <p:spPr>
          <a:xfrm>
            <a:off x="152400" y="6427788"/>
            <a:ext cx="457200" cy="277812"/>
          </a:xfrm>
        </p:spPr>
        <p:txBody>
          <a:bodyPr/>
          <a:lstStyle/>
          <a:p>
            <a:pPr algn="l">
              <a:defRPr/>
            </a:pPr>
            <a:fld id="{19D6EAC4-EBA8-416A-A5F4-E3BED736821E}" type="slidenum">
              <a:rPr lang="en-US" sz="1400" b="0">
                <a:latin typeface="+mn-lt"/>
              </a:rPr>
              <a:pPr algn="l">
                <a:defRPr/>
              </a:pPr>
              <a:t>6</a:t>
            </a:fld>
            <a:endParaRPr lang="en-US" sz="1400" b="0" dirty="0">
              <a:latin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Handler Mapping </a:t>
            </a:r>
          </a:p>
        </p:txBody>
      </p:sp>
      <p:sp>
        <p:nvSpPr>
          <p:cNvPr id="15363" name="Rectangle 3"/>
          <p:cNvSpPr>
            <a:spLocks noGrp="1" noChangeArrowheads="1"/>
          </p:cNvSpPr>
          <p:nvPr>
            <p:ph idx="1"/>
          </p:nvPr>
        </p:nvSpPr>
        <p:spPr/>
        <p:txBody>
          <a:bodyPr/>
          <a:lstStyle/>
          <a:p>
            <a:pPr eaLnBrk="1" hangingPunct="1">
              <a:buFont typeface="Arial" pitchFamily="34" charset="0"/>
              <a:buChar char="•"/>
            </a:pPr>
            <a:r>
              <a:rPr sz="2000" smtClean="0"/>
              <a:t>Handler mappings:</a:t>
            </a:r>
            <a:endParaRPr b="1" smtClean="0"/>
          </a:p>
          <a:p>
            <a:pPr lvl="1" eaLnBrk="1" hangingPunct="1"/>
            <a:r>
              <a:rPr sz="1800" smtClean="0"/>
              <a:t>HandlerMapping provides the delivering of a HandlerExecutionChain to process the request.</a:t>
            </a:r>
          </a:p>
          <a:p>
            <a:pPr lvl="1" eaLnBrk="1" hangingPunct="1"/>
            <a:endParaRPr sz="1800" smtClean="0"/>
          </a:p>
          <a:p>
            <a:pPr lvl="1" eaLnBrk="1" hangingPunct="1"/>
            <a:r>
              <a:rPr sz="1800" smtClean="0"/>
              <a:t> HandlerExecutionChain must contain the handler that matches the incoming request and may also contain a list of handler interceptors that are applied to the request. </a:t>
            </a:r>
          </a:p>
          <a:p>
            <a:pPr lvl="1" eaLnBrk="1" hangingPunct="1"/>
            <a:endParaRPr sz="1800" smtClean="0"/>
          </a:p>
          <a:p>
            <a:pPr lvl="1" eaLnBrk="1" hangingPunct="1"/>
            <a:r>
              <a:rPr sz="1800" smtClean="0"/>
              <a:t>When a request comes in, the DispatcherServlet will hand it over to the handler mapping to let it inspect the request and come up with an appropriate HandlerExecutionChain. Then, the DispatcherServlet will execute the handler and interceptors in the chain.</a:t>
            </a:r>
          </a:p>
          <a:p>
            <a:pPr lvl="1" eaLnBrk="1" hangingPunct="1">
              <a:buFont typeface="Wingdings 2" pitchFamily="18" charset="2"/>
              <a:buNone/>
            </a:pPr>
            <a:endParaRPr smtClean="0"/>
          </a:p>
          <a:p>
            <a:pPr lvl="1" eaLnBrk="1" hangingPunct="1">
              <a:buFont typeface="Wingdings 2" pitchFamily="18" charset="2"/>
              <a:buNone/>
            </a:pPr>
            <a:endParaRPr smtClean="0"/>
          </a:p>
        </p:txBody>
      </p:sp>
      <p:sp>
        <p:nvSpPr>
          <p:cNvPr id="5" name="Slide Number Placeholder 3"/>
          <p:cNvSpPr>
            <a:spLocks noGrp="1"/>
          </p:cNvSpPr>
          <p:nvPr>
            <p:ph type="sldNum" sz="quarter" idx="10"/>
          </p:nvPr>
        </p:nvSpPr>
        <p:spPr>
          <a:xfrm>
            <a:off x="152400" y="6427788"/>
            <a:ext cx="457200" cy="277812"/>
          </a:xfrm>
        </p:spPr>
        <p:txBody>
          <a:bodyPr/>
          <a:lstStyle/>
          <a:p>
            <a:pPr algn="l">
              <a:defRPr/>
            </a:pPr>
            <a:fld id="{AF27EA68-8F33-4ABC-B5A4-8C1BDA2963D0}" type="slidenum">
              <a:rPr lang="en-US" sz="1400" b="0">
                <a:latin typeface="+mn-lt"/>
              </a:rPr>
              <a:pPr algn="l">
                <a:defRPr/>
              </a:pPr>
              <a:t>7</a:t>
            </a:fld>
            <a:endParaRPr lang="en-US" sz="1400" b="0" dirty="0">
              <a:latin typeface="+mn-l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Handler Mapping (Contd.)</a:t>
            </a:r>
          </a:p>
        </p:txBody>
      </p:sp>
      <p:sp>
        <p:nvSpPr>
          <p:cNvPr id="16387" name="Rectangle 3"/>
          <p:cNvSpPr>
            <a:spLocks noGrp="1" noChangeArrowheads="1"/>
          </p:cNvSpPr>
          <p:nvPr>
            <p:ph idx="1"/>
          </p:nvPr>
        </p:nvSpPr>
        <p:spPr/>
        <p:txBody>
          <a:bodyPr/>
          <a:lstStyle/>
          <a:p>
            <a:pPr lvl="1" eaLnBrk="1" hangingPunct="1"/>
            <a:r>
              <a:rPr sz="1800" smtClean="0"/>
              <a:t>There are two commonly used handler mappings named B</a:t>
            </a:r>
            <a:r>
              <a:rPr sz="1800" b="1" smtClean="0"/>
              <a:t>eanNameUrlHandlerMapping and SimpleUrlHandlerMapping</a:t>
            </a:r>
            <a:r>
              <a:rPr sz="1800" smtClean="0"/>
              <a:t>.</a:t>
            </a:r>
          </a:p>
          <a:p>
            <a:pPr lvl="1" eaLnBrk="1" hangingPunct="1"/>
            <a:endParaRPr sz="1800" b="1" smtClean="0"/>
          </a:p>
          <a:p>
            <a:pPr lvl="1" eaLnBrk="1" hangingPunct="1"/>
            <a:r>
              <a:rPr sz="1800" smtClean="0"/>
              <a:t>They both extend the AbstractHandlerMapping and share the following properties:</a:t>
            </a:r>
            <a:endParaRPr sz="1800" b="1" smtClean="0"/>
          </a:p>
          <a:p>
            <a:pPr marL="1314450" lvl="2" indent="-457200" eaLnBrk="1" hangingPunct="1">
              <a:buFont typeface="Wingdings 2" pitchFamily="18" charset="2"/>
              <a:buAutoNum type="arabicPeriod"/>
            </a:pPr>
            <a:r>
              <a:rPr sz="1600" smtClean="0"/>
              <a:t>Interceptors</a:t>
            </a:r>
          </a:p>
          <a:p>
            <a:pPr marL="1314450" lvl="2" indent="-457200" eaLnBrk="1" hangingPunct="1">
              <a:buFont typeface="Wingdings 2" pitchFamily="18" charset="2"/>
              <a:buAutoNum type="arabicPeriod"/>
            </a:pPr>
            <a:endParaRPr sz="1600" smtClean="0"/>
          </a:p>
          <a:p>
            <a:pPr marL="1314450" lvl="2" indent="-457200" eaLnBrk="1" hangingPunct="1">
              <a:buFont typeface="Wingdings 2" pitchFamily="18" charset="2"/>
              <a:buAutoNum type="arabicPeriod"/>
            </a:pPr>
            <a:r>
              <a:rPr sz="1600" smtClean="0"/>
              <a:t>defaultHandler</a:t>
            </a:r>
          </a:p>
          <a:p>
            <a:pPr marL="1314450" lvl="2" indent="-457200" eaLnBrk="1" hangingPunct="1">
              <a:buFont typeface="Wingdings 2" pitchFamily="18" charset="2"/>
              <a:buAutoNum type="arabicPeriod"/>
            </a:pPr>
            <a:endParaRPr sz="1600" smtClean="0"/>
          </a:p>
          <a:p>
            <a:pPr marL="1314450" lvl="2" indent="-457200" eaLnBrk="1" hangingPunct="1">
              <a:buFont typeface="Wingdings 2" pitchFamily="18" charset="2"/>
              <a:buAutoNum type="arabicPeriod"/>
            </a:pPr>
            <a:r>
              <a:rPr sz="1600" smtClean="0"/>
              <a:t>Order</a:t>
            </a:r>
          </a:p>
          <a:p>
            <a:pPr marL="1314450" lvl="2" indent="-457200" eaLnBrk="1" hangingPunct="1">
              <a:buFont typeface="Wingdings 2" pitchFamily="18" charset="2"/>
              <a:buAutoNum type="arabicPeriod"/>
            </a:pPr>
            <a:endParaRPr sz="1600" smtClean="0"/>
          </a:p>
          <a:p>
            <a:pPr marL="1314450" lvl="2" indent="-457200" eaLnBrk="1" hangingPunct="1">
              <a:buFont typeface="Wingdings 2" pitchFamily="18" charset="2"/>
              <a:buAutoNum type="arabicPeriod"/>
            </a:pPr>
            <a:r>
              <a:rPr sz="1600" smtClean="0"/>
              <a:t>alwaysUseFullPath</a:t>
            </a:r>
          </a:p>
          <a:p>
            <a:pPr marL="1314450" lvl="2" indent="-457200" eaLnBrk="1" hangingPunct="1">
              <a:buFont typeface="Wingdings 2" pitchFamily="18" charset="2"/>
              <a:buAutoNum type="arabicPeriod"/>
            </a:pPr>
            <a:endParaRPr sz="1600" smtClean="0"/>
          </a:p>
          <a:p>
            <a:pPr marL="1314450" lvl="2" indent="-457200" eaLnBrk="1" hangingPunct="1">
              <a:buFont typeface="Wingdings 2" pitchFamily="18" charset="2"/>
              <a:buAutoNum type="arabicPeriod"/>
            </a:pPr>
            <a:r>
              <a:rPr sz="1600" smtClean="0"/>
              <a:t>urlDecode</a:t>
            </a:r>
          </a:p>
          <a:p>
            <a:pPr marL="1314450" lvl="2" indent="-457200" eaLnBrk="1" hangingPunct="1">
              <a:buFont typeface="Wingdings 2" pitchFamily="18" charset="2"/>
              <a:buAutoNum type="arabicPeriod"/>
            </a:pPr>
            <a:endParaRPr sz="1600" smtClean="0"/>
          </a:p>
          <a:p>
            <a:pPr marL="1314450" lvl="2" indent="-457200" eaLnBrk="1" hangingPunct="1">
              <a:buFont typeface="Wingdings 2" pitchFamily="18" charset="2"/>
              <a:buAutoNum type="arabicPeriod"/>
            </a:pPr>
            <a:r>
              <a:rPr sz="1600" smtClean="0"/>
              <a:t>lazyInitHandlers</a:t>
            </a:r>
            <a:endParaRPr sz="1600" b="1" smtClean="0"/>
          </a:p>
          <a:p>
            <a:pPr lvl="1" eaLnBrk="1" hangingPunct="1">
              <a:buFont typeface="Wingdings 2" pitchFamily="18" charset="2"/>
              <a:buNone/>
            </a:pPr>
            <a:endParaRPr smtClean="0"/>
          </a:p>
          <a:p>
            <a:pPr lvl="1" eaLnBrk="1" hangingPunct="1">
              <a:buFont typeface="Wingdings 2" pitchFamily="18" charset="2"/>
              <a:buNone/>
            </a:pPr>
            <a:endParaRPr smtClean="0"/>
          </a:p>
        </p:txBody>
      </p:sp>
      <p:sp>
        <p:nvSpPr>
          <p:cNvPr id="5" name="Slide Number Placeholder 3"/>
          <p:cNvSpPr>
            <a:spLocks noGrp="1"/>
          </p:cNvSpPr>
          <p:nvPr>
            <p:ph type="sldNum" sz="quarter" idx="10"/>
          </p:nvPr>
        </p:nvSpPr>
        <p:spPr>
          <a:xfrm>
            <a:off x="152400" y="6427788"/>
            <a:ext cx="457200" cy="277812"/>
          </a:xfrm>
        </p:spPr>
        <p:txBody>
          <a:bodyPr/>
          <a:lstStyle/>
          <a:p>
            <a:pPr algn="l">
              <a:defRPr/>
            </a:pPr>
            <a:fld id="{F1F0114D-D506-4F74-8543-C15DF14598D7}" type="slidenum">
              <a:rPr lang="en-US" sz="1400" b="0">
                <a:latin typeface="+mn-lt"/>
              </a:rPr>
              <a:pPr algn="l">
                <a:defRPr/>
              </a:pPr>
              <a:t>8</a:t>
            </a:fld>
            <a:endParaRPr lang="en-US" sz="1400" b="0" dirty="0">
              <a:latin typeface="+mn-l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4"/>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Handler Mapping (Contd.)</a:t>
            </a:r>
          </a:p>
        </p:txBody>
      </p:sp>
      <p:sp>
        <p:nvSpPr>
          <p:cNvPr id="17411" name="Rectangle 3"/>
          <p:cNvSpPr>
            <a:spLocks noGrp="1" noChangeArrowheads="1"/>
          </p:cNvSpPr>
          <p:nvPr>
            <p:ph idx="1"/>
          </p:nvPr>
        </p:nvSpPr>
        <p:spPr/>
        <p:txBody>
          <a:bodyPr/>
          <a:lstStyle/>
          <a:p>
            <a:pPr lvl="1" eaLnBrk="1" hangingPunct="1"/>
            <a:r>
              <a:rPr sz="1800" smtClean="0"/>
              <a:t>Interceptors: </a:t>
            </a:r>
          </a:p>
          <a:p>
            <a:pPr lvl="2" eaLnBrk="1" hangingPunct="1"/>
            <a:r>
              <a:rPr sz="1600" smtClean="0"/>
              <a:t>Interceptors located in the handler mapping must implement HandlerInterceptor from the org.springframework.web.servlet package. </a:t>
            </a:r>
          </a:p>
          <a:p>
            <a:pPr lvl="2" eaLnBrk="1" hangingPunct="1"/>
            <a:r>
              <a:rPr sz="1600" smtClean="0"/>
              <a:t>This interface defines three methods, one that will be called </a:t>
            </a:r>
            <a:r>
              <a:rPr sz="1600" i="1" smtClean="0"/>
              <a:t>before</a:t>
            </a:r>
            <a:r>
              <a:rPr sz="1600" smtClean="0"/>
              <a:t> the actual handler will be executed, one that will be called </a:t>
            </a:r>
            <a:r>
              <a:rPr sz="1600" i="1" smtClean="0"/>
              <a:t>after</a:t>
            </a:r>
            <a:r>
              <a:rPr sz="1600" smtClean="0"/>
              <a:t> the handler is executed, and one that is called </a:t>
            </a:r>
            <a:r>
              <a:rPr sz="1600" i="1" smtClean="0"/>
              <a:t>after the complete request has finished</a:t>
            </a:r>
            <a:r>
              <a:rPr sz="1600" smtClean="0"/>
              <a:t>. </a:t>
            </a:r>
          </a:p>
          <a:p>
            <a:pPr lvl="2" eaLnBrk="1" hangingPunct="1"/>
            <a:r>
              <a:rPr sz="1600" smtClean="0"/>
              <a:t>These three methods should provide enough flexibility to do all kinds of pre- and post-processing.</a:t>
            </a:r>
          </a:p>
          <a:p>
            <a:pPr lvl="2" eaLnBrk="1" hangingPunct="1"/>
            <a:endParaRPr sz="1600" smtClean="0"/>
          </a:p>
          <a:p>
            <a:pPr lvl="1" eaLnBrk="1" hangingPunct="1"/>
            <a:r>
              <a:rPr sz="1800" smtClean="0"/>
              <a:t>defaultHandler: </a:t>
            </a:r>
          </a:p>
          <a:p>
            <a:pPr lvl="2" eaLnBrk="1" hangingPunct="1"/>
            <a:r>
              <a:rPr sz="1600" smtClean="0"/>
              <a:t>The default handler to use, when this handler mapping does not result in a matching handler.</a:t>
            </a:r>
          </a:p>
          <a:p>
            <a:pPr lvl="2" eaLnBrk="1" hangingPunct="1"/>
            <a:endParaRPr sz="1600" smtClean="0"/>
          </a:p>
          <a:p>
            <a:pPr lvl="1" eaLnBrk="1" hangingPunct="1"/>
            <a:r>
              <a:rPr sz="1800" smtClean="0"/>
              <a:t>Order: </a:t>
            </a:r>
          </a:p>
          <a:p>
            <a:pPr lvl="2" eaLnBrk="1" hangingPunct="1"/>
            <a:r>
              <a:rPr sz="1600" smtClean="0"/>
              <a:t>Based on the value of the order property (org.springframework.core.Ordered interface), Spring will sort all handler mappings available in the context and apply the first matching handler.</a:t>
            </a:r>
          </a:p>
          <a:p>
            <a:pPr lvl="1" eaLnBrk="1" hangingPunct="1">
              <a:buFont typeface="Wingdings 2" pitchFamily="18" charset="2"/>
              <a:buNone/>
            </a:pPr>
            <a:endParaRPr smtClean="0"/>
          </a:p>
        </p:txBody>
      </p:sp>
      <p:sp>
        <p:nvSpPr>
          <p:cNvPr id="7" name="Slide Number Placeholder 3"/>
          <p:cNvSpPr>
            <a:spLocks noGrp="1"/>
          </p:cNvSpPr>
          <p:nvPr>
            <p:ph type="sldNum" sz="quarter" idx="10"/>
          </p:nvPr>
        </p:nvSpPr>
        <p:spPr>
          <a:xfrm>
            <a:off x="152400" y="6427788"/>
            <a:ext cx="457200" cy="277812"/>
          </a:xfrm>
        </p:spPr>
        <p:txBody>
          <a:bodyPr/>
          <a:lstStyle/>
          <a:p>
            <a:pPr algn="l">
              <a:defRPr/>
            </a:pPr>
            <a:fld id="{A748C2B8-2168-4D14-9885-0C9AFD79740B}" type="slidenum">
              <a:rPr lang="en-US" sz="1400" b="0">
                <a:latin typeface="+mn-lt"/>
              </a:rPr>
              <a:pPr algn="l">
                <a:defRPr/>
              </a:pPr>
              <a:t>9</a:t>
            </a:fld>
            <a:endParaRPr lang="en-US" sz="1400" b="0" dirty="0">
              <a:latin typeface="+mn-l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em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8BB19F4E7C7474FB1BA8D1F1322D63D" ma:contentTypeVersion="0" ma:contentTypeDescription="Create a new document." ma:contentTypeScope="" ma:versionID="7ac69171c1f8886e49dfc13201fa298e">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LongProperties xmlns="http://schemas.microsoft.com/office/2006/metadata/longProperties"/>
</file>

<file path=customXml/item4.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59DCD6E3-E66F-45FF-BA29-FE7DB5CC42EC}"/>
</file>

<file path=customXml/itemProps2.xml><?xml version="1.0" encoding="utf-8"?>
<ds:datastoreItem xmlns:ds="http://schemas.openxmlformats.org/officeDocument/2006/customXml" ds:itemID="{6D2042C2-A9C3-41C8-A778-0CB8ECA6EC09}"/>
</file>

<file path=customXml/itemProps3.xml><?xml version="1.0" encoding="utf-8"?>
<ds:datastoreItem xmlns:ds="http://schemas.openxmlformats.org/officeDocument/2006/customXml" ds:itemID="{03D0D2E0-CDD1-4DED-830E-A2F8CAA04226}"/>
</file>

<file path=customXml/itemProps4.xml><?xml version="1.0" encoding="utf-8"?>
<ds:datastoreItem xmlns:ds="http://schemas.openxmlformats.org/officeDocument/2006/customXml" ds:itemID="{48BF23D6-47D1-4C2B-8726-4B9737DDB0D2}"/>
</file>

<file path=docProps/app.xml><?xml version="1.0" encoding="utf-8"?>
<Properties xmlns="http://schemas.openxmlformats.org/officeDocument/2006/extended-properties" xmlns:vt="http://schemas.openxmlformats.org/officeDocument/2006/docPropsVTypes">
  <Template>Content_Development_RIO_Template_Practitioner</Template>
  <TotalTime>8370</TotalTime>
  <Words>2661</Words>
  <Application>Microsoft Office PowerPoint</Application>
  <PresentationFormat>On-screen Show (4:3)</PresentationFormat>
  <Paragraphs>432</Paragraphs>
  <Slides>41</Slides>
  <Notes>25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Arial</vt:lpstr>
      <vt:lpstr>Verdana</vt:lpstr>
      <vt:lpstr>Calibri</vt:lpstr>
      <vt:lpstr>Myriad Pro</vt:lpstr>
      <vt:lpstr>Wingdings</vt:lpstr>
      <vt:lpstr>Cambria</vt:lpstr>
      <vt:lpstr>Arial Narrow</vt:lpstr>
      <vt:lpstr>Wingdings 2</vt:lpstr>
      <vt:lpstr>Theme_3</vt:lpstr>
      <vt:lpstr>Slide 1</vt:lpstr>
      <vt:lpstr>Slide 2</vt:lpstr>
      <vt:lpstr>Icons Used</vt:lpstr>
      <vt:lpstr>Overview</vt:lpstr>
      <vt:lpstr>Objectives</vt:lpstr>
      <vt:lpstr>Do You Know</vt:lpstr>
      <vt:lpstr>Handler Mapping </vt:lpstr>
      <vt:lpstr>Handler Mapping (Contd.)</vt:lpstr>
      <vt:lpstr>Handler Mapping (Contd.)</vt:lpstr>
      <vt:lpstr>Handler Mapping (Contd.)</vt:lpstr>
      <vt:lpstr>Class level </vt:lpstr>
      <vt:lpstr>Key Aspects of Class Level</vt:lpstr>
      <vt:lpstr>Class level (Contd.)</vt:lpstr>
      <vt:lpstr>Request Mapping Attributes</vt:lpstr>
      <vt:lpstr>Request Mapping Attributes: Value</vt:lpstr>
      <vt:lpstr>Request Mapping Attributes:  Value(Contd.)</vt:lpstr>
      <vt:lpstr>Request Mapping Attributes: Method</vt:lpstr>
      <vt:lpstr>Request Mapping Attributes: Params</vt:lpstr>
      <vt:lpstr>Request Mapping Attributes: Params (Contd.)</vt:lpstr>
      <vt:lpstr>Request Mapping Attributes: Headers</vt:lpstr>
      <vt:lpstr>Request Mapping Attributes: Headers (Contd.)</vt:lpstr>
      <vt:lpstr>Handler Interceptors</vt:lpstr>
      <vt:lpstr>Handler Interceptors (Contd.)</vt:lpstr>
      <vt:lpstr>Handler Interceptors (Contd.)</vt:lpstr>
      <vt:lpstr>Three Methods</vt:lpstr>
      <vt:lpstr>Overriding the Methods</vt:lpstr>
      <vt:lpstr>Implementing Handler Interceptor</vt:lpstr>
      <vt:lpstr>Key Aspects of Handler Interceptors</vt:lpstr>
      <vt:lpstr>Extending Handler Interceptor</vt:lpstr>
      <vt:lpstr>Key Aspects of Handler Interceptors (Contd.)</vt:lpstr>
      <vt:lpstr>Registering Interceptor and Ordering</vt:lpstr>
      <vt:lpstr>Handler Interceptor–Example</vt:lpstr>
      <vt:lpstr>Handler Interceptor–Example (Contd.)</vt:lpstr>
      <vt:lpstr>Hands-on Exercise</vt:lpstr>
      <vt:lpstr>Questions</vt:lpstr>
      <vt:lpstr>Welcome Break</vt:lpstr>
      <vt:lpstr>Test Your Understanding</vt:lpstr>
      <vt:lpstr>Test Your Understanding</vt:lpstr>
      <vt:lpstr>Handler Mapping and Interceptor: Summary</vt:lpstr>
      <vt:lpstr>Source</vt:lpstr>
      <vt:lpstr>Slide 41</vt:lpstr>
    </vt:vector>
  </TitlesOfParts>
  <Company>Cognizant Technology Solutions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add title</dc:title>
  <dc:creator>121246</dc:creator>
  <cp:lastModifiedBy>306411</cp:lastModifiedBy>
  <cp:revision>275</cp:revision>
  <dcterms:created xsi:type="dcterms:W3CDTF">2006-08-07T10:58:16Z</dcterms:created>
  <dcterms:modified xsi:type="dcterms:W3CDTF">2012-01-17T05:25:41Z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Cognizant Academy</vt:lpwstr>
  </property>
  <property fmtid="{D5CDD505-2E9C-101B-9397-08002B2CF9AE}" pid="3" name="ContentType">
    <vt:lpwstr>Form</vt:lpwstr>
  </property>
  <property fmtid="{D5CDD505-2E9C-101B-9397-08002B2CF9AE}" pid="7" name="ContentTypeId">
    <vt:lpwstr>0x010100D8BB19F4E7C7474FB1BA8D1F1322D63D</vt:lpwstr>
  </property>
</Properties>
</file>