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5"/>
  </p:sldMasterIdLst>
  <p:notesMasterIdLst>
    <p:notesMasterId r:id="rId30"/>
  </p:notesMasterIdLst>
  <p:sldIdLst>
    <p:sldId id="258" r:id="rId6"/>
    <p:sldId id="267" r:id="rId7"/>
    <p:sldId id="307" r:id="rId8"/>
    <p:sldId id="269" r:id="rId9"/>
    <p:sldId id="270" r:id="rId10"/>
    <p:sldId id="369" r:id="rId11"/>
    <p:sldId id="360" r:id="rId12"/>
    <p:sldId id="355" r:id="rId13"/>
    <p:sldId id="361" r:id="rId14"/>
    <p:sldId id="362" r:id="rId15"/>
    <p:sldId id="315" r:id="rId16"/>
    <p:sldId id="316" r:id="rId17"/>
    <p:sldId id="349" r:id="rId18"/>
    <p:sldId id="356" r:id="rId19"/>
    <p:sldId id="357" r:id="rId20"/>
    <p:sldId id="358" r:id="rId21"/>
    <p:sldId id="359" r:id="rId22"/>
    <p:sldId id="331" r:id="rId23"/>
    <p:sldId id="364" r:id="rId24"/>
    <p:sldId id="365" r:id="rId25"/>
    <p:sldId id="366" r:id="rId26"/>
    <p:sldId id="363" r:id="rId27"/>
    <p:sldId id="367" r:id="rId28"/>
    <p:sldId id="368" r:id="rId29"/>
  </p:sldIdLst>
  <p:sldSz cx="9144000" cy="6858000" type="screen4x3"/>
  <p:notesSz cx="7315200" cy="9601200"/>
  <p:defaultTex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p:defaultTextStyle>
  <p:modifyVerifier cryptProviderType="rsaFull" cryptAlgorithmClass="hash" cryptAlgorithmType="typeAny" cryptAlgorithmSid="4" spinCount="50000" saltData="oLK8EShgWrpLQistFcRKog" hashData="WGE3xkn7GcajYNbOKq1uvyAlLQI" cryptProvider="" algIdExt="0" algIdExtSource="" cryptProviderTypeExt="0" cryptProviderTypeExtSourc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87094"/>
    <a:srgbClr val="095295"/>
    <a:srgbClr val="D8750D"/>
    <a:srgbClr val="90B5D2"/>
    <a:srgbClr val="209D03"/>
    <a:srgbClr val="3BCB01"/>
    <a:srgbClr val="2D9F0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7721" autoAdjust="0"/>
    <p:restoredTop sz="73656" autoAdjust="0"/>
  </p:normalViewPr>
  <p:slideViewPr>
    <p:cSldViewPr>
      <p:cViewPr varScale="1">
        <p:scale>
          <a:sx n="53" d="100"/>
          <a:sy n="53" d="100"/>
        </p:scale>
        <p:origin x="-218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defRPr>
            </a:lvl1pPr>
          </a:lstStyle>
          <a:p>
            <a:pPr>
              <a:defRPr/>
            </a:pPr>
            <a:endParaRPr lang="en-US"/>
          </a:p>
        </p:txBody>
      </p:sp>
      <p:sp>
        <p:nvSpPr>
          <p:cNvPr id="33796" name="Rectangle 4"/>
          <p:cNvSpPr>
            <a:spLocks noRo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defRPr>
            </a:lvl1pPr>
          </a:lstStyle>
          <a:p>
            <a:pPr>
              <a:defRPr/>
            </a:pPr>
            <a:fld id="{90E71226-6597-42CD-8C46-BBC87C6A3B7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latin typeface="Arial" pitchFamily="34" charset="0"/>
            </a:endParaRPr>
          </a:p>
        </p:txBody>
      </p:sp>
      <p:sp>
        <p:nvSpPr>
          <p:cNvPr id="34820" name="Slide Number Placeholder 3"/>
          <p:cNvSpPr>
            <a:spLocks noGrp="1"/>
          </p:cNvSpPr>
          <p:nvPr>
            <p:ph type="sldNum" sz="quarter" idx="5"/>
          </p:nvPr>
        </p:nvSpPr>
        <p:spPr>
          <a:noFill/>
        </p:spPr>
        <p:txBody>
          <a:bodyPr/>
          <a:lstStyle/>
          <a:p>
            <a:fld id="{2A2720BE-1880-40D1-B89C-D15B9FB76B06}" type="slidenum">
              <a:rPr lang="en-US" smtClean="0">
                <a:latin typeface="Arial" pitchFamily="34" charset="0"/>
              </a:rPr>
              <a:pPr/>
              <a:t>1</a:t>
            </a:fld>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smtClean="0">
              <a:latin typeface="Arial" pitchFamily="34" charset="0"/>
            </a:endParaRPr>
          </a:p>
        </p:txBody>
      </p:sp>
      <p:sp>
        <p:nvSpPr>
          <p:cNvPr id="44036" name="Slide Number Placeholder 3"/>
          <p:cNvSpPr>
            <a:spLocks noGrp="1"/>
          </p:cNvSpPr>
          <p:nvPr>
            <p:ph type="sldNum" sz="quarter" idx="5"/>
          </p:nvPr>
        </p:nvSpPr>
        <p:spPr>
          <a:noFill/>
        </p:spPr>
        <p:txBody>
          <a:bodyPr/>
          <a:lstStyle/>
          <a:p>
            <a:fld id="{ACD8B9DC-99F7-4FB5-8288-C8310F4B1E98}" type="slidenum">
              <a:rPr lang="en-US" smtClean="0">
                <a:latin typeface="Arial" pitchFamily="34" charset="0"/>
              </a:rPr>
              <a:pPr/>
              <a:t>14</a:t>
            </a:fld>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smtClean="0">
              <a:latin typeface="Arial" pitchFamily="34" charset="0"/>
            </a:endParaRPr>
          </a:p>
        </p:txBody>
      </p:sp>
      <p:sp>
        <p:nvSpPr>
          <p:cNvPr id="45060" name="Slide Number Placeholder 3"/>
          <p:cNvSpPr>
            <a:spLocks noGrp="1"/>
          </p:cNvSpPr>
          <p:nvPr>
            <p:ph type="sldNum" sz="quarter" idx="5"/>
          </p:nvPr>
        </p:nvSpPr>
        <p:spPr>
          <a:noFill/>
        </p:spPr>
        <p:txBody>
          <a:bodyPr/>
          <a:lstStyle/>
          <a:p>
            <a:fld id="{D922D617-5B1C-47CB-884F-F24A041B9565}" type="slidenum">
              <a:rPr lang="en-US" smtClean="0">
                <a:latin typeface="Arial" pitchFamily="34" charset="0"/>
              </a:rPr>
              <a:pPr/>
              <a:t>15</a:t>
            </a:fld>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latin typeface="Arial" pitchFamily="34" charset="0"/>
            </a:endParaRPr>
          </a:p>
        </p:txBody>
      </p:sp>
      <p:sp>
        <p:nvSpPr>
          <p:cNvPr id="46084" name="Slide Number Placeholder 3"/>
          <p:cNvSpPr>
            <a:spLocks noGrp="1"/>
          </p:cNvSpPr>
          <p:nvPr>
            <p:ph type="sldNum" sz="quarter" idx="5"/>
          </p:nvPr>
        </p:nvSpPr>
        <p:spPr>
          <a:noFill/>
        </p:spPr>
        <p:txBody>
          <a:bodyPr/>
          <a:lstStyle/>
          <a:p>
            <a:fld id="{5EE5A46A-8C9F-4BF2-9FB7-8FE130806227}" type="slidenum">
              <a:rPr lang="en-US" smtClean="0">
                <a:latin typeface="Arial" pitchFamily="34" charset="0"/>
              </a:rPr>
              <a:pPr/>
              <a:t>16</a:t>
            </a:fld>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smtClean="0">
              <a:latin typeface="Arial" pitchFamily="34" charset="0"/>
            </a:endParaRPr>
          </a:p>
        </p:txBody>
      </p:sp>
      <p:sp>
        <p:nvSpPr>
          <p:cNvPr id="47108" name="Slide Number Placeholder 3"/>
          <p:cNvSpPr>
            <a:spLocks noGrp="1"/>
          </p:cNvSpPr>
          <p:nvPr>
            <p:ph type="sldNum" sz="quarter" idx="5"/>
          </p:nvPr>
        </p:nvSpPr>
        <p:spPr>
          <a:noFill/>
        </p:spPr>
        <p:txBody>
          <a:bodyPr/>
          <a:lstStyle/>
          <a:p>
            <a:fld id="{B6FBC96C-8EED-448E-A9CF-1A53D57B01CD}" type="slidenum">
              <a:rPr lang="en-US" smtClean="0">
                <a:latin typeface="Arial" pitchFamily="34" charset="0"/>
              </a:rPr>
              <a:pPr/>
              <a:t>17</a:t>
            </a:fld>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smtClean="0">
              <a:latin typeface="Arial" pitchFamily="34" charset="0"/>
            </a:endParaRPr>
          </a:p>
        </p:txBody>
      </p:sp>
      <p:sp>
        <p:nvSpPr>
          <p:cNvPr id="48132" name="Slide Number Placeholder 3"/>
          <p:cNvSpPr>
            <a:spLocks noGrp="1"/>
          </p:cNvSpPr>
          <p:nvPr>
            <p:ph type="sldNum" sz="quarter" idx="5"/>
          </p:nvPr>
        </p:nvSpPr>
        <p:spPr>
          <a:noFill/>
        </p:spPr>
        <p:txBody>
          <a:bodyPr/>
          <a:lstStyle/>
          <a:p>
            <a:fld id="{390EF144-F109-4720-A424-DBC93F2DBEE9}" type="slidenum">
              <a:rPr lang="en-US" smtClean="0">
                <a:latin typeface="Arial" pitchFamily="34" charset="0"/>
              </a:rPr>
              <a:pPr/>
              <a:t>18</a:t>
            </a:fld>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r>
              <a:rPr lang="en-US" b="1" smtClean="0">
                <a:latin typeface="Arial" pitchFamily="34" charset="0"/>
              </a:rPr>
              <a:t>Correct Answer</a:t>
            </a:r>
            <a:r>
              <a:rPr lang="en-US" smtClean="0">
                <a:latin typeface="Arial" pitchFamily="34" charset="0"/>
              </a:rPr>
              <a:t>: b) JstlView</a:t>
            </a:r>
          </a:p>
        </p:txBody>
      </p:sp>
      <p:sp>
        <p:nvSpPr>
          <p:cNvPr id="49156" name="Slide Number Placeholder 3"/>
          <p:cNvSpPr>
            <a:spLocks noGrp="1"/>
          </p:cNvSpPr>
          <p:nvPr>
            <p:ph type="sldNum" sz="quarter" idx="5"/>
          </p:nvPr>
        </p:nvSpPr>
        <p:spPr>
          <a:noFill/>
        </p:spPr>
        <p:txBody>
          <a:bodyPr/>
          <a:lstStyle/>
          <a:p>
            <a:fld id="{35281FBE-252C-4E38-B79F-4C69941F99C9}" type="slidenum">
              <a:rPr lang="en-US" smtClean="0">
                <a:latin typeface="Arial" pitchFamily="34" charset="0"/>
              </a:rPr>
              <a:pPr/>
              <a:t>20</a:t>
            </a:fld>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pPr marL="0" lvl="1"/>
            <a:r>
              <a:rPr lang="en-US" b="1" smtClean="0">
                <a:latin typeface="Arial" pitchFamily="34" charset="0"/>
              </a:rPr>
              <a:t>Correct Answer</a:t>
            </a:r>
            <a:r>
              <a:rPr lang="en-US" smtClean="0">
                <a:latin typeface="Arial" pitchFamily="34" charset="0"/>
              </a:rPr>
              <a:t>: </a:t>
            </a:r>
            <a:r>
              <a:rPr lang="en-US" sz="1800" smtClean="0">
                <a:latin typeface="Arial" pitchFamily="34" charset="0"/>
              </a:rPr>
              <a:t>b) UrlBasedViewResolver</a:t>
            </a:r>
          </a:p>
          <a:p>
            <a:endParaRPr lang="en-US" smtClean="0">
              <a:latin typeface="Arial" pitchFamily="34" charset="0"/>
            </a:endParaRPr>
          </a:p>
        </p:txBody>
      </p:sp>
      <p:sp>
        <p:nvSpPr>
          <p:cNvPr id="50180" name="Slide Number Placeholder 3"/>
          <p:cNvSpPr>
            <a:spLocks noGrp="1"/>
          </p:cNvSpPr>
          <p:nvPr>
            <p:ph type="sldNum" sz="quarter" idx="5"/>
          </p:nvPr>
        </p:nvSpPr>
        <p:spPr>
          <a:noFill/>
        </p:spPr>
        <p:txBody>
          <a:bodyPr/>
          <a:lstStyle/>
          <a:p>
            <a:fld id="{826991DC-CECE-46C2-8F83-DDEDC77501E6}" type="slidenum">
              <a:rPr lang="en-US" smtClean="0">
                <a:latin typeface="Arial" pitchFamily="34" charset="0"/>
              </a:rPr>
              <a:pPr/>
              <a:t>21</a:t>
            </a:fld>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latin typeface="Arial" pitchFamily="34" charset="0"/>
            </a:endParaRPr>
          </a:p>
        </p:txBody>
      </p:sp>
      <p:sp>
        <p:nvSpPr>
          <p:cNvPr id="51204" name="Slide Number Placeholder 3"/>
          <p:cNvSpPr>
            <a:spLocks noGrp="1"/>
          </p:cNvSpPr>
          <p:nvPr>
            <p:ph type="sldNum" sz="quarter" idx="5"/>
          </p:nvPr>
        </p:nvSpPr>
        <p:spPr>
          <a:noFill/>
        </p:spPr>
        <p:txBody>
          <a:bodyPr/>
          <a:lstStyle/>
          <a:p>
            <a:fld id="{09B251D6-69CF-4ABA-A542-FC619EEF5C2F}" type="slidenum">
              <a:rPr lang="en-US" smtClean="0">
                <a:latin typeface="Arial" pitchFamily="34" charset="0"/>
              </a:rPr>
              <a:pPr/>
              <a:t>22</a:t>
            </a:fld>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smtClean="0">
              <a:latin typeface="Arial" pitchFamily="34" charset="0"/>
            </a:endParaRPr>
          </a:p>
        </p:txBody>
      </p:sp>
      <p:sp>
        <p:nvSpPr>
          <p:cNvPr id="35844" name="Slide Number Placeholder 3"/>
          <p:cNvSpPr>
            <a:spLocks noGrp="1"/>
          </p:cNvSpPr>
          <p:nvPr>
            <p:ph type="sldNum" sz="quarter" idx="5"/>
          </p:nvPr>
        </p:nvSpPr>
        <p:spPr>
          <a:noFill/>
        </p:spPr>
        <p:txBody>
          <a:bodyPr/>
          <a:lstStyle/>
          <a:p>
            <a:fld id="{BDABD62D-426E-4098-8ADC-5E2877492F6C}" type="slidenum">
              <a:rPr lang="en-US" smtClean="0">
                <a:latin typeface="Arial" pitchFamily="34" charset="0"/>
              </a:rPr>
              <a:pPr/>
              <a:t>4</a:t>
            </a:fld>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smtClean="0">
              <a:latin typeface="Arial" pitchFamily="34" charset="0"/>
            </a:endParaRPr>
          </a:p>
        </p:txBody>
      </p:sp>
      <p:sp>
        <p:nvSpPr>
          <p:cNvPr id="36868" name="Slide Number Placeholder 3"/>
          <p:cNvSpPr>
            <a:spLocks noGrp="1"/>
          </p:cNvSpPr>
          <p:nvPr>
            <p:ph type="sldNum" sz="quarter" idx="5"/>
          </p:nvPr>
        </p:nvSpPr>
        <p:spPr>
          <a:noFill/>
        </p:spPr>
        <p:txBody>
          <a:bodyPr/>
          <a:lstStyle/>
          <a:p>
            <a:fld id="{8510A6C0-004D-477A-90AB-742715B88295}" type="slidenum">
              <a:rPr lang="en-US" smtClean="0">
                <a:latin typeface="Arial" pitchFamily="34" charset="0"/>
              </a:rPr>
              <a:pPr/>
              <a:t>5</a:t>
            </a:fld>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smtClean="0">
              <a:latin typeface="Arial" pitchFamily="34" charset="0"/>
            </a:endParaRPr>
          </a:p>
        </p:txBody>
      </p:sp>
      <p:sp>
        <p:nvSpPr>
          <p:cNvPr id="37892" name="Slide Number Placeholder 3"/>
          <p:cNvSpPr>
            <a:spLocks noGrp="1"/>
          </p:cNvSpPr>
          <p:nvPr>
            <p:ph type="sldNum" sz="quarter" idx="5"/>
          </p:nvPr>
        </p:nvSpPr>
        <p:spPr>
          <a:noFill/>
        </p:spPr>
        <p:txBody>
          <a:bodyPr/>
          <a:lstStyle/>
          <a:p>
            <a:fld id="{50D0A2CA-1DD2-4E5B-8893-1F8B3568DCC7}" type="slidenum">
              <a:rPr lang="en-US" smtClean="0">
                <a:latin typeface="Arial" pitchFamily="34" charset="0"/>
              </a:rPr>
              <a:pPr/>
              <a:t>7</a:t>
            </a:fld>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smtClean="0">
              <a:latin typeface="Arial" pitchFamily="34" charset="0"/>
            </a:endParaRPr>
          </a:p>
        </p:txBody>
      </p:sp>
      <p:sp>
        <p:nvSpPr>
          <p:cNvPr id="38916" name="Slide Number Placeholder 3"/>
          <p:cNvSpPr>
            <a:spLocks noGrp="1"/>
          </p:cNvSpPr>
          <p:nvPr>
            <p:ph type="sldNum" sz="quarter" idx="5"/>
          </p:nvPr>
        </p:nvSpPr>
        <p:spPr>
          <a:noFill/>
        </p:spPr>
        <p:txBody>
          <a:bodyPr/>
          <a:lstStyle/>
          <a:p>
            <a:fld id="{6DED85CA-27ED-4E95-9866-B2F54B64FF74}" type="slidenum">
              <a:rPr lang="en-US" smtClean="0">
                <a:latin typeface="Arial" pitchFamily="34" charset="0"/>
              </a:rPr>
              <a:pPr/>
              <a:t>8</a:t>
            </a:fld>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smtClean="0">
              <a:latin typeface="Arial" pitchFamily="34" charset="0"/>
            </a:endParaRPr>
          </a:p>
        </p:txBody>
      </p:sp>
      <p:sp>
        <p:nvSpPr>
          <p:cNvPr id="39940" name="Slide Number Placeholder 3"/>
          <p:cNvSpPr>
            <a:spLocks noGrp="1"/>
          </p:cNvSpPr>
          <p:nvPr>
            <p:ph type="sldNum" sz="quarter" idx="5"/>
          </p:nvPr>
        </p:nvSpPr>
        <p:spPr>
          <a:noFill/>
        </p:spPr>
        <p:txBody>
          <a:bodyPr/>
          <a:lstStyle/>
          <a:p>
            <a:fld id="{DFD01C5A-72C2-408B-A880-65A61780DE44}" type="slidenum">
              <a:rPr lang="en-US" smtClean="0">
                <a:latin typeface="Arial" pitchFamily="34" charset="0"/>
              </a:rPr>
              <a:pPr/>
              <a:t>9</a:t>
            </a:fld>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smtClean="0">
              <a:latin typeface="Arial" pitchFamily="34" charset="0"/>
            </a:endParaRPr>
          </a:p>
        </p:txBody>
      </p:sp>
      <p:sp>
        <p:nvSpPr>
          <p:cNvPr id="40964" name="Slide Number Placeholder 3"/>
          <p:cNvSpPr>
            <a:spLocks noGrp="1"/>
          </p:cNvSpPr>
          <p:nvPr>
            <p:ph type="sldNum" sz="quarter" idx="5"/>
          </p:nvPr>
        </p:nvSpPr>
        <p:spPr>
          <a:noFill/>
        </p:spPr>
        <p:txBody>
          <a:bodyPr/>
          <a:lstStyle/>
          <a:p>
            <a:fld id="{F8264934-1B67-4A91-A04B-286C4998B715}" type="slidenum">
              <a:rPr lang="en-US" smtClean="0">
                <a:latin typeface="Arial" pitchFamily="34" charset="0"/>
              </a:rPr>
              <a:pPr/>
              <a:t>10</a:t>
            </a:fld>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en-US" smtClean="0">
              <a:latin typeface="Arial" pitchFamily="34" charset="0"/>
            </a:endParaRPr>
          </a:p>
        </p:txBody>
      </p:sp>
      <p:sp>
        <p:nvSpPr>
          <p:cNvPr id="41988" name="Slide Number Placeholder 3"/>
          <p:cNvSpPr>
            <a:spLocks noGrp="1"/>
          </p:cNvSpPr>
          <p:nvPr>
            <p:ph type="sldNum" sz="quarter" idx="5"/>
          </p:nvPr>
        </p:nvSpPr>
        <p:spPr>
          <a:noFill/>
        </p:spPr>
        <p:txBody>
          <a:bodyPr/>
          <a:lstStyle/>
          <a:p>
            <a:fld id="{8FFB992F-FAC1-4CAF-B6CE-3CFC2A2C0F28}" type="slidenum">
              <a:rPr lang="en-US" smtClean="0">
                <a:latin typeface="Arial" pitchFamily="34" charset="0"/>
              </a:rPr>
              <a:pPr/>
              <a:t>12</a:t>
            </a:fld>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smtClean="0">
              <a:latin typeface="Arial" pitchFamily="34" charset="0"/>
            </a:endParaRPr>
          </a:p>
        </p:txBody>
      </p:sp>
      <p:sp>
        <p:nvSpPr>
          <p:cNvPr id="43012" name="Slide Number Placeholder 3"/>
          <p:cNvSpPr>
            <a:spLocks noGrp="1"/>
          </p:cNvSpPr>
          <p:nvPr>
            <p:ph type="sldNum" sz="quarter" idx="5"/>
          </p:nvPr>
        </p:nvSpPr>
        <p:spPr>
          <a:noFill/>
        </p:spPr>
        <p:txBody>
          <a:bodyPr/>
          <a:lstStyle/>
          <a:p>
            <a:fld id="{D7C31139-3127-426E-9EB0-EDBBBADCA6E9}" type="slidenum">
              <a:rPr lang="en-US" smtClean="0">
                <a:latin typeface="Arial" pitchFamily="34" charset="0"/>
              </a:rPr>
              <a:pPr/>
              <a:t>13</a:t>
            </a:fld>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endParaRPr lang="en-US" sz="2400" dirty="0">
              <a:solidFill>
                <a:schemeClr val="bg1"/>
              </a:solidFill>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4" name="Picture 3" descr="picture.jpg"/>
          <p:cNvPicPr>
            <a:picLocks noChangeAspect="1"/>
          </p:cNvPicPr>
          <p:nvPr/>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8"/>
            <a:ext cx="457200" cy="277812"/>
          </a:xfrm>
          <a:prstGeom prst="rect">
            <a:avLst/>
          </a:prstGeom>
        </p:spPr>
        <p:txBody>
          <a:bodyPr/>
          <a:lstStyle>
            <a:lvl1pPr>
              <a:defRPr sz="1400" b="0">
                <a:solidFill>
                  <a:srgbClr val="A44687"/>
                </a:solidFill>
              </a:defRPr>
            </a:lvl1pPr>
          </a:lstStyle>
          <a:p>
            <a:pPr>
              <a:defRPr/>
            </a:pPr>
            <a:fld id="{566203A4-4E43-4003-8284-BCA0A9FC48D9}" type="slidenum">
              <a:rPr lang="en-US"/>
              <a:pPr>
                <a:defRPr/>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endParaRPr lang="en-US" sz="2400" dirty="0">
              <a:solidFill>
                <a:schemeClr val="bg1"/>
              </a:solidFill>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endParaRPr lang="en-US" sz="2800" dirty="0">
              <a:latin typeface="Myriad Pro" pitchFamily="34" charset="0"/>
            </a:endParaRPr>
          </a:p>
        </p:txBody>
      </p:sp>
      <p:pic>
        <p:nvPicPr>
          <p:cNvPr id="4" name="Picture 8" descr="present-1_03.jpg"/>
          <p:cNvPicPr>
            <a:picLocks noChangeAspect="1"/>
          </p:cNvPicPr>
          <p:nvPr/>
        </p:nvPicPr>
        <p:blipFill>
          <a:blip r:embed="rId3"/>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p:spPr>
        <p:txBody>
          <a:bodyPr/>
          <a:lstStyle>
            <a:lvl1pPr>
              <a:defRPr>
                <a:solidFill>
                  <a:srgbClr val="A44687"/>
                </a:solidFill>
              </a:defRPr>
            </a:lvl1pPr>
          </a:lstStyle>
          <a:p>
            <a:pPr>
              <a:defRPr/>
            </a:pPr>
            <a:fld id="{62EBD28D-6AF2-4D80-86FD-92EA146328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p:spPr>
        <p:txBody>
          <a:bodyPr/>
          <a:lstStyle>
            <a:lvl1pPr>
              <a:defRPr>
                <a:solidFill>
                  <a:srgbClr val="A44687"/>
                </a:solidFill>
              </a:defRPr>
            </a:lvl1pPr>
          </a:lstStyle>
          <a:p>
            <a:pPr>
              <a:defRPr/>
            </a:pPr>
            <a:fld id="{123B6310-9A5B-435C-B36C-2EB93AE7610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About_the_Author">
    <p:spTree>
      <p:nvGrpSpPr>
        <p:cNvPr id="1" name=""/>
        <p:cNvGrpSpPr/>
        <p:nvPr/>
      </p:nvGrpSpPr>
      <p:grpSpPr>
        <a:xfrm>
          <a:off x="0" y="0"/>
          <a:ext cx="0" cy="0"/>
          <a:chOff x="0" y="0"/>
          <a:chExt cx="0" cy="0"/>
        </a:xfrm>
      </p:grpSpPr>
      <p:sp>
        <p:nvSpPr>
          <p:cNvPr id="5" name="Rectangle 4"/>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a:latin typeface="Verdana" pitchFamily="34" charset="0"/>
              </a:rPr>
              <a:t>About the Author</a:t>
            </a:r>
          </a:p>
        </p:txBody>
      </p:sp>
      <p:graphicFrame>
        <p:nvGraphicFramePr>
          <p:cNvPr id="6" name="Group 81"/>
          <p:cNvGraphicFramePr>
            <a:graphicFrameLocks noGrp="1"/>
          </p:cNvGraphicFramePr>
          <p:nvPr/>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7" name="Rectangle 6"/>
          <p:cNvSpPr/>
          <p:nvPr/>
        </p:nvSpPr>
        <p:spPr>
          <a:xfrm>
            <a:off x="1252240" y="4648200"/>
            <a:ext cx="6440481" cy="646331"/>
          </a:xfrm>
          <a:prstGeom prst="rect">
            <a:avLst/>
          </a:prstGeom>
        </p:spPr>
        <p:txBody>
          <a:bodyPr wrap="none">
            <a:spAutoFit/>
          </a:bodyPr>
          <a:lstStyle/>
          <a:p>
            <a:pPr>
              <a:defRPr/>
            </a:pPr>
            <a:r>
              <a:rPr lang="en-US" sz="3600"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p:nvPr>
        </p:nvSpPr>
        <p:spPr>
          <a:xfrm>
            <a:off x="2209800" y="2286000"/>
            <a:ext cx="6477000" cy="609600"/>
          </a:xfrm>
        </p:spPr>
        <p:txBody>
          <a:bodyPr/>
          <a:lstStyle>
            <a:lvl1pPr>
              <a:buNone/>
              <a:defRPr sz="1600" baseline="0"/>
            </a:lvl1pPr>
          </a:lstStyle>
          <a:p>
            <a:pPr lvl="0"/>
            <a:r>
              <a:rPr lang="en-US" smtClean="0"/>
              <a:t>Click to edit Master text styles</a:t>
            </a:r>
          </a:p>
        </p:txBody>
      </p:sp>
      <p:sp>
        <p:nvSpPr>
          <p:cNvPr id="13" name="Text Placeholder 12"/>
          <p:cNvSpPr>
            <a:spLocks noGrp="1"/>
          </p:cNvSpPr>
          <p:nvPr>
            <p:ph type="body" sz="quarter" idx="14"/>
          </p:nvPr>
        </p:nvSpPr>
        <p:spPr>
          <a:xfrm>
            <a:off x="2209800" y="2895600"/>
            <a:ext cx="6477000" cy="609600"/>
          </a:xfrm>
        </p:spPr>
        <p:txBody>
          <a:bodyPr/>
          <a:lstStyle>
            <a:lvl1pPr>
              <a:buNone/>
              <a:defRPr sz="1600"/>
            </a:lvl1pPr>
          </a:lstStyle>
          <a:p>
            <a:pPr lvl="0"/>
            <a:r>
              <a:rPr lang="en-US" smtClean="0"/>
              <a:t>Click to edit Master text styles</a:t>
            </a:r>
          </a:p>
        </p:txBody>
      </p:sp>
      <p:sp>
        <p:nvSpPr>
          <p:cNvPr id="15" name="Text Placeholder 14"/>
          <p:cNvSpPr>
            <a:spLocks noGrp="1"/>
          </p:cNvSpPr>
          <p:nvPr>
            <p:ph type="body" sz="quarter" idx="15"/>
          </p:nvPr>
        </p:nvSpPr>
        <p:spPr>
          <a:xfrm>
            <a:off x="2209800" y="3505200"/>
            <a:ext cx="6477000" cy="609600"/>
          </a:xfrm>
        </p:spPr>
        <p:txBody>
          <a:bodyPr/>
          <a:lstStyle>
            <a:lvl1pPr>
              <a:buNone/>
              <a:defRPr sz="1600"/>
            </a:lvl1pPr>
          </a:lstStyle>
          <a:p>
            <a:pPr lvl="0"/>
            <a:r>
              <a:rPr lang="en-US" smtClean="0"/>
              <a:t>Click to edit Master text styles</a:t>
            </a:r>
          </a:p>
        </p:txBody>
      </p:sp>
      <p:sp>
        <p:nvSpPr>
          <p:cNvPr id="8" name="Slide Number Placeholder 5"/>
          <p:cNvSpPr>
            <a:spLocks noGrp="1"/>
          </p:cNvSpPr>
          <p:nvPr>
            <p:ph type="sldNum" sz="quarter" idx="16"/>
          </p:nvPr>
        </p:nvSpPr>
        <p:spPr>
          <a:xfrm>
            <a:off x="0" y="6473825"/>
            <a:ext cx="457200" cy="277813"/>
          </a:xfrm>
          <a:prstGeom prst="rect">
            <a:avLst/>
          </a:prstGeom>
        </p:spPr>
        <p:txBody>
          <a:bodyPr/>
          <a:lstStyle>
            <a:lvl1pPr>
              <a:defRPr>
                <a:solidFill>
                  <a:srgbClr val="A44687"/>
                </a:solidFill>
              </a:defRPr>
            </a:lvl1pPr>
          </a:lstStyle>
          <a:p>
            <a:pPr>
              <a:defRPr/>
            </a:pPr>
            <a:fld id="{48C07C7A-491B-4681-BE71-330396EDB103}" type="slidenum">
              <a:rPr lang="en-US"/>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342900" indent="-342900">
              <a:spcBef>
                <a:spcPct val="20000"/>
              </a:spcBef>
              <a:buFont typeface="Arial" charset="0"/>
              <a:buChar char="•"/>
              <a:defRPr/>
            </a:lvl1pPr>
          </a:lstStyle>
          <a:p>
            <a:pPr lvl="0"/>
            <a:r>
              <a:rPr lang="en-US" smtClean="0"/>
              <a:t>Click to edit Master text styles</a:t>
            </a:r>
          </a:p>
          <a:p>
            <a:pPr lvl="1"/>
            <a:r>
              <a:rPr lang="en-US" smtClean="0"/>
              <a:t>Second level</a:t>
            </a:r>
          </a:p>
          <a:p>
            <a:pPr lvl="2"/>
            <a:r>
              <a:rPr lang="en-US" smtClean="0"/>
              <a:t>Third level</a:t>
            </a:r>
          </a:p>
        </p:txBody>
      </p:sp>
      <p:sp>
        <p:nvSpPr>
          <p:cNvPr id="4" name="Slide Number Placeholder 5"/>
          <p:cNvSpPr>
            <a:spLocks noGrp="1"/>
          </p:cNvSpPr>
          <p:nvPr>
            <p:ph type="sldNum" sz="quarter" idx="10"/>
          </p:nvPr>
        </p:nvSpPr>
        <p:spPr>
          <a:xfrm>
            <a:off x="0" y="6473825"/>
            <a:ext cx="457200" cy="277813"/>
          </a:xfrm>
          <a:prstGeom prst="rect">
            <a:avLst/>
          </a:prstGeom>
        </p:spPr>
        <p:txBody>
          <a:bodyPr/>
          <a:lstStyle>
            <a:lvl1pPr>
              <a:defRPr>
                <a:solidFill>
                  <a:srgbClr val="A44687"/>
                </a:solidFill>
              </a:defRPr>
            </a:lvl1pPr>
          </a:lstStyle>
          <a:p>
            <a:pPr>
              <a:defRPr/>
            </a:pPr>
            <a:fld id="{7205AD0A-0D68-49C4-9E6E-FE0B33743E21}" type="slidenum">
              <a:rPr lang="en-US"/>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endParaRPr lang="en-US"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30"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32" name="Picture 13" descr="picture.jpg"/>
          <p:cNvPicPr>
            <a:picLocks noChangeAspect="1"/>
          </p:cNvPicPr>
          <p:nvPr/>
        </p:nvPicPr>
        <p:blipFill>
          <a:blip r:embed="rId10"/>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Lst>
  <p:timing>
    <p:tnLst>
      <p:par>
        <p:cTn id="1" dur="indefinite" restart="never" nodeType="tmRoot"/>
      </p:par>
    </p:tnLst>
  </p:timing>
  <p:hf hdr="0" ftr="0" dt="0"/>
  <p:txStyles>
    <p:titleStyle>
      <a:lvl1pPr algn="l" rtl="0" eaLnBrk="0" fontAlgn="base" hangingPunct="0">
        <a:spcBef>
          <a:spcPct val="0"/>
        </a:spcBef>
        <a:spcAft>
          <a:spcPct val="0"/>
        </a:spcAft>
        <a:defRPr lang="en-GB" sz="3600" kern="1200" dirty="0">
          <a:solidFill>
            <a:srgbClr val="FFFFFF"/>
          </a:solidFill>
          <a:latin typeface="Verdana" pitchFamily="34" charset="0"/>
          <a:ea typeface="+mn-ea"/>
          <a:cs typeface="+mn-cs"/>
        </a:defRPr>
      </a:lvl1pPr>
      <a:lvl2pPr algn="l" rtl="0" eaLnBrk="0" fontAlgn="base" hangingPunct="0">
        <a:spcBef>
          <a:spcPct val="0"/>
        </a:spcBef>
        <a:spcAft>
          <a:spcPct val="0"/>
        </a:spcAft>
        <a:defRPr sz="3600">
          <a:solidFill>
            <a:srgbClr val="FFFFFF"/>
          </a:solidFill>
          <a:latin typeface="Verdana" pitchFamily="34" charset="0"/>
        </a:defRPr>
      </a:lvl2pPr>
      <a:lvl3pPr algn="l" rtl="0" eaLnBrk="0" fontAlgn="base" hangingPunct="0">
        <a:spcBef>
          <a:spcPct val="0"/>
        </a:spcBef>
        <a:spcAft>
          <a:spcPct val="0"/>
        </a:spcAft>
        <a:defRPr sz="3600">
          <a:solidFill>
            <a:srgbClr val="FFFFFF"/>
          </a:solidFill>
          <a:latin typeface="Verdana" pitchFamily="34" charset="0"/>
        </a:defRPr>
      </a:lvl3pPr>
      <a:lvl4pPr algn="l" rtl="0" eaLnBrk="0" fontAlgn="base" hangingPunct="0">
        <a:spcBef>
          <a:spcPct val="0"/>
        </a:spcBef>
        <a:spcAft>
          <a:spcPct val="0"/>
        </a:spcAft>
        <a:defRPr sz="3600">
          <a:solidFill>
            <a:srgbClr val="FFFFFF"/>
          </a:solidFill>
          <a:latin typeface="Verdana" pitchFamily="34" charset="0"/>
        </a:defRPr>
      </a:lvl4pPr>
      <a:lvl5pPr algn="l" rtl="0" eaLnBrk="0" fontAlgn="base" hangingPunct="0">
        <a:spcBef>
          <a:spcPct val="0"/>
        </a:spcBef>
        <a:spcAft>
          <a:spcPct val="0"/>
        </a:spcAft>
        <a:defRPr sz="3600">
          <a:solidFill>
            <a:srgbClr val="FFFFFF"/>
          </a:solidFill>
          <a:latin typeface="Verdana" pitchFamily="34"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0" fontAlgn="base" hangingPunct="0">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lang="en-US"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springframework.org/" TargetMode="Externa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r>
              <a:rPr lang="en-US" sz="2200" dirty="0">
                <a:solidFill>
                  <a:schemeClr val="tx1"/>
                </a:solidFill>
                <a:latin typeface="Myriad Pro" pitchFamily="34" charset="0"/>
                <a:cs typeface="Arial" pitchFamily="34" charset="0"/>
              </a:rPr>
              <a:t>Spring 3 MVC</a:t>
            </a:r>
          </a:p>
        </p:txBody>
      </p:sp>
      <p:sp>
        <p:nvSpPr>
          <p:cNvPr id="6" name="Rectangle 5"/>
          <p:cNvSpPr/>
          <p:nvPr/>
        </p:nvSpPr>
        <p:spPr>
          <a:xfrm>
            <a:off x="0" y="3048000"/>
            <a:ext cx="5754688"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r>
              <a:rPr lang="en-US" sz="2400" b="0" dirty="0">
                <a:solidFill>
                  <a:schemeClr val="bg1"/>
                </a:solidFill>
                <a:latin typeface="Cambria" pitchFamily="18" charset="0"/>
                <a:ea typeface="+mj-ea"/>
                <a:cs typeface="+mj-cs"/>
              </a:rPr>
              <a:t>View Resolvers</a:t>
            </a:r>
          </a:p>
        </p:txBody>
      </p:sp>
      <p:sp>
        <p:nvSpPr>
          <p:cNvPr id="7" name="Rectangle 6"/>
          <p:cNvSpPr/>
          <p:nvPr/>
        </p:nvSpPr>
        <p:spPr>
          <a:xfrm>
            <a:off x="498475" y="4733925"/>
            <a:ext cx="219075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l" fontAlgn="auto">
              <a:spcBef>
                <a:spcPts val="0"/>
              </a:spcBef>
              <a:spcAft>
                <a:spcPts val="0"/>
              </a:spcAft>
              <a:buFont typeface="Arial" pitchFamily="34" charset="0"/>
              <a:buNone/>
              <a:defRPr/>
            </a:pPr>
            <a:r>
              <a:rPr lang="en-US" sz="1400" dirty="0">
                <a:solidFill>
                  <a:srgbClr val="692D56"/>
                </a:solidFill>
                <a:latin typeface="Arial Narrow" pitchFamily="34" charset="0"/>
                <a:cs typeface="Arial" pitchFamily="34" charset="0"/>
              </a:rPr>
              <a:t>LEVEL – PRACTITIONER</a:t>
            </a:r>
            <a:endParaRPr lang="en-GB" sz="1400" dirty="0">
              <a:solidFill>
                <a:srgbClr val="692D56"/>
              </a:solidFill>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5"/>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InternalResourceView Resolver (Contd.)</a:t>
            </a:r>
          </a:p>
        </p:txBody>
      </p:sp>
      <p:sp>
        <p:nvSpPr>
          <p:cNvPr id="18435" name="Content Placeholder 2"/>
          <p:cNvSpPr>
            <a:spLocks noGrp="1"/>
          </p:cNvSpPr>
          <p:nvPr>
            <p:ph idx="1"/>
          </p:nvPr>
        </p:nvSpPr>
        <p:spPr/>
        <p:txBody>
          <a:bodyPr/>
          <a:lstStyle/>
          <a:p>
            <a:pPr eaLnBrk="1" hangingPunct="1">
              <a:buFont typeface="Arial" pitchFamily="34" charset="0"/>
              <a:buChar char="•"/>
            </a:pPr>
            <a:r>
              <a:rPr sz="2000" smtClean="0"/>
              <a:t>Declaring a view resolver bean</a:t>
            </a:r>
          </a:p>
          <a:p>
            <a:pPr eaLnBrk="1" hangingPunct="1">
              <a:buFont typeface="Arial" pitchFamily="34" charset="0"/>
              <a:buChar char="•"/>
            </a:pPr>
            <a:endParaRPr sz="2000" smtClean="0"/>
          </a:p>
        </p:txBody>
      </p:sp>
      <p:graphicFrame>
        <p:nvGraphicFramePr>
          <p:cNvPr id="7" name="Table 6"/>
          <p:cNvGraphicFramePr>
            <a:graphicFrameLocks noGrp="1"/>
          </p:cNvGraphicFramePr>
          <p:nvPr/>
        </p:nvGraphicFramePr>
        <p:xfrm>
          <a:off x="304800" y="2057400"/>
          <a:ext cx="8610600" cy="4114800"/>
        </p:xfrm>
        <a:graphic>
          <a:graphicData uri="http://schemas.openxmlformats.org/drawingml/2006/table">
            <a:tbl>
              <a:tblPr firstRow="1" bandRow="1">
                <a:tableStyleId>{5C22544A-7EE6-4342-B048-85BDC9FD1C3A}</a:tableStyleId>
              </a:tblPr>
              <a:tblGrid>
                <a:gridCol w="8610600"/>
              </a:tblGrid>
              <a:tr h="4114800">
                <a:tc>
                  <a:txBody>
                    <a:bodyPr/>
                    <a:lstStyle/>
                    <a:p>
                      <a:r>
                        <a:rPr lang="en-US" sz="1400" b="1" kern="1200" dirty="0" smtClean="0">
                          <a:solidFill>
                            <a:schemeClr val="lt1"/>
                          </a:solidFill>
                          <a:latin typeface="+mn-lt"/>
                          <a:ea typeface="+mn-ea"/>
                          <a:cs typeface="+mn-cs"/>
                        </a:rPr>
                        <a:t>&lt;bean id=</a:t>
                      </a:r>
                      <a:r>
                        <a:rPr lang="en-US" sz="1400" b="1" i="1" kern="1200" dirty="0" smtClean="0">
                          <a:solidFill>
                            <a:schemeClr val="lt1"/>
                          </a:solidFill>
                          <a:latin typeface="+mn-lt"/>
                          <a:ea typeface="+mn-ea"/>
                          <a:cs typeface="+mn-cs"/>
                        </a:rPr>
                        <a:t>"</a:t>
                      </a:r>
                      <a:r>
                        <a:rPr lang="en-US" sz="1400" b="1" i="1" kern="1200" dirty="0" err="1" smtClean="0">
                          <a:solidFill>
                            <a:schemeClr val="lt1"/>
                          </a:solidFill>
                          <a:latin typeface="+mn-lt"/>
                          <a:ea typeface="+mn-ea"/>
                          <a:cs typeface="+mn-cs"/>
                        </a:rPr>
                        <a:t>jspViewResolver</a:t>
                      </a:r>
                      <a:r>
                        <a:rPr lang="en-US" sz="1400" b="1" i="1" kern="1200" dirty="0" smtClean="0">
                          <a:solidFill>
                            <a:schemeClr val="lt1"/>
                          </a:solidFill>
                          <a:latin typeface="+mn-lt"/>
                          <a:ea typeface="+mn-ea"/>
                          <a:cs typeface="+mn-cs"/>
                        </a:rPr>
                        <a:t>"</a:t>
                      </a:r>
                      <a:endParaRPr lang="en-US" sz="1400" b="1" kern="1200" dirty="0" smtClean="0">
                        <a:solidFill>
                          <a:schemeClr val="lt1"/>
                        </a:solidFill>
                        <a:latin typeface="+mn-lt"/>
                        <a:ea typeface="+mn-ea"/>
                        <a:cs typeface="+mn-cs"/>
                      </a:endParaRPr>
                    </a:p>
                    <a:p>
                      <a:r>
                        <a:rPr lang="en-US" sz="1400" b="1" kern="1200" dirty="0" smtClean="0">
                          <a:solidFill>
                            <a:schemeClr val="lt1"/>
                          </a:solidFill>
                          <a:latin typeface="+mn-lt"/>
                          <a:ea typeface="+mn-ea"/>
                          <a:cs typeface="+mn-cs"/>
                        </a:rPr>
                        <a:t>                  class=</a:t>
                      </a:r>
                      <a:r>
                        <a:rPr lang="en-US" sz="1400" b="1" i="1" kern="1200" dirty="0" smtClean="0">
                          <a:solidFill>
                            <a:schemeClr val="lt1"/>
                          </a:solidFill>
                          <a:latin typeface="+mn-lt"/>
                          <a:ea typeface="+mn-ea"/>
                          <a:cs typeface="+mn-cs"/>
                        </a:rPr>
                        <a:t>"org.springframework.web.servlet.view.InternalResourceViewResolver"</a:t>
                      </a:r>
                      <a:r>
                        <a:rPr lang="en-US" sz="1400" b="1" kern="1200" dirty="0" smtClean="0">
                          <a:solidFill>
                            <a:schemeClr val="lt1"/>
                          </a:solidFill>
                          <a:latin typeface="+mn-lt"/>
                          <a:ea typeface="+mn-ea"/>
                          <a:cs typeface="+mn-cs"/>
                        </a:rPr>
                        <a:t>&gt;</a:t>
                      </a:r>
                    </a:p>
                    <a:p>
                      <a:r>
                        <a:rPr lang="en-US" sz="1400" b="1" kern="1200" dirty="0" smtClean="0">
                          <a:solidFill>
                            <a:schemeClr val="lt1"/>
                          </a:solidFill>
                          <a:latin typeface="+mn-lt"/>
                          <a:ea typeface="+mn-ea"/>
                          <a:cs typeface="+mn-cs"/>
                        </a:rPr>
                        <a:t>	&lt;property name=</a:t>
                      </a:r>
                      <a:r>
                        <a:rPr lang="en-US" sz="1400" b="1" i="1" kern="1200" dirty="0" smtClean="0">
                          <a:solidFill>
                            <a:schemeClr val="lt1"/>
                          </a:solidFill>
                          <a:latin typeface="+mn-lt"/>
                          <a:ea typeface="+mn-ea"/>
                          <a:cs typeface="+mn-cs"/>
                        </a:rPr>
                        <a:t>"</a:t>
                      </a:r>
                      <a:r>
                        <a:rPr lang="en-US" sz="1400" b="1" i="1" kern="1200" dirty="0" err="1" smtClean="0">
                          <a:solidFill>
                            <a:schemeClr val="lt1"/>
                          </a:solidFill>
                          <a:latin typeface="+mn-lt"/>
                          <a:ea typeface="+mn-ea"/>
                          <a:cs typeface="+mn-cs"/>
                        </a:rPr>
                        <a:t>viewClass</a:t>
                      </a:r>
                      <a:r>
                        <a:rPr lang="en-US" sz="1400" b="1" i="1" kern="1200" dirty="0" smtClean="0">
                          <a:solidFill>
                            <a:schemeClr val="lt1"/>
                          </a:solidFill>
                          <a:latin typeface="+mn-lt"/>
                          <a:ea typeface="+mn-ea"/>
                          <a:cs typeface="+mn-cs"/>
                        </a:rPr>
                        <a:t>” </a:t>
                      </a:r>
                      <a:r>
                        <a:rPr lang="en-US" sz="1400" b="1" kern="1200" dirty="0" smtClean="0">
                          <a:solidFill>
                            <a:schemeClr val="lt1"/>
                          </a:solidFill>
                          <a:latin typeface="+mn-lt"/>
                          <a:ea typeface="+mn-ea"/>
                          <a:cs typeface="+mn-cs"/>
                        </a:rPr>
                        <a:t>value=</a:t>
                      </a:r>
                      <a:r>
                        <a:rPr lang="en-US" sz="1400" b="1" i="1" kern="1200" dirty="0" smtClean="0">
                          <a:solidFill>
                            <a:schemeClr val="lt1"/>
                          </a:solidFill>
                          <a:latin typeface="+mn-lt"/>
                          <a:ea typeface="+mn-ea"/>
                          <a:cs typeface="+mn-cs"/>
                        </a:rPr>
                        <a:t>"</a:t>
                      </a:r>
                      <a:r>
                        <a:rPr lang="en-US" sz="1400" b="1" i="1" kern="1200" dirty="0" err="1" smtClean="0">
                          <a:solidFill>
                            <a:schemeClr val="lt1"/>
                          </a:solidFill>
                          <a:latin typeface="+mn-lt"/>
                          <a:ea typeface="+mn-ea"/>
                          <a:cs typeface="+mn-cs"/>
                        </a:rPr>
                        <a:t>org.springframework.web.servlet.view.JstlView</a:t>
                      </a:r>
                      <a:r>
                        <a:rPr lang="en-US" sz="1400" b="1" i="1" kern="1200" dirty="0" smtClean="0">
                          <a:solidFill>
                            <a:schemeClr val="lt1"/>
                          </a:solidFill>
                          <a:latin typeface="+mn-lt"/>
                          <a:ea typeface="+mn-ea"/>
                          <a:cs typeface="+mn-cs"/>
                        </a:rPr>
                        <a:t>"</a:t>
                      </a:r>
                      <a:r>
                        <a:rPr lang="en-US" sz="1400" b="1" kern="1200" dirty="0" smtClean="0">
                          <a:solidFill>
                            <a:schemeClr val="lt1"/>
                          </a:solidFill>
                          <a:latin typeface="+mn-lt"/>
                          <a:ea typeface="+mn-ea"/>
                          <a:cs typeface="+mn-cs"/>
                        </a:rPr>
                        <a:t> /&gt;</a:t>
                      </a:r>
                    </a:p>
                    <a:p>
                      <a:r>
                        <a:rPr lang="en-US" sz="1400" b="1" kern="1200" dirty="0" smtClean="0">
                          <a:solidFill>
                            <a:schemeClr val="lt1"/>
                          </a:solidFill>
                          <a:latin typeface="+mn-lt"/>
                          <a:ea typeface="+mn-ea"/>
                          <a:cs typeface="+mn-cs"/>
                        </a:rPr>
                        <a:t>	&lt;property name=</a:t>
                      </a:r>
                      <a:r>
                        <a:rPr lang="en-US" sz="1400" b="1" i="1" kern="1200" dirty="0" smtClean="0">
                          <a:solidFill>
                            <a:schemeClr val="lt1"/>
                          </a:solidFill>
                          <a:latin typeface="+mn-lt"/>
                          <a:ea typeface="+mn-ea"/>
                          <a:cs typeface="+mn-cs"/>
                        </a:rPr>
                        <a:t>"prefix"</a:t>
                      </a:r>
                      <a:r>
                        <a:rPr lang="en-US" sz="1400" b="1" kern="1200" dirty="0" smtClean="0">
                          <a:solidFill>
                            <a:schemeClr val="lt1"/>
                          </a:solidFill>
                          <a:latin typeface="+mn-lt"/>
                          <a:ea typeface="+mn-ea"/>
                          <a:cs typeface="+mn-cs"/>
                        </a:rPr>
                        <a:t> value=</a:t>
                      </a:r>
                      <a:r>
                        <a:rPr lang="en-US" sz="1400" b="1" i="1" kern="1200" dirty="0" smtClean="0">
                          <a:solidFill>
                            <a:schemeClr val="lt1"/>
                          </a:solidFill>
                          <a:latin typeface="+mn-lt"/>
                          <a:ea typeface="+mn-ea"/>
                          <a:cs typeface="+mn-cs"/>
                        </a:rPr>
                        <a:t>"/WEB-INF/</a:t>
                      </a:r>
                      <a:r>
                        <a:rPr lang="en-US" sz="1400" b="1" i="1" kern="1200" dirty="0" err="1" smtClean="0">
                          <a:solidFill>
                            <a:schemeClr val="lt1"/>
                          </a:solidFill>
                          <a:latin typeface="+mn-lt"/>
                          <a:ea typeface="+mn-ea"/>
                          <a:cs typeface="+mn-cs"/>
                        </a:rPr>
                        <a:t>jsp</a:t>
                      </a:r>
                      <a:r>
                        <a:rPr lang="en-US" sz="1400" b="1" i="1" kern="1200" dirty="0" smtClean="0">
                          <a:solidFill>
                            <a:schemeClr val="lt1"/>
                          </a:solidFill>
                          <a:latin typeface="+mn-lt"/>
                          <a:ea typeface="+mn-ea"/>
                          <a:cs typeface="+mn-cs"/>
                        </a:rPr>
                        <a:t>/"</a:t>
                      </a:r>
                      <a:r>
                        <a:rPr lang="en-US" sz="1400" b="1" kern="1200" dirty="0" smtClean="0">
                          <a:solidFill>
                            <a:schemeClr val="lt1"/>
                          </a:solidFill>
                          <a:latin typeface="+mn-lt"/>
                          <a:ea typeface="+mn-ea"/>
                          <a:cs typeface="+mn-cs"/>
                        </a:rPr>
                        <a:t> /&gt;</a:t>
                      </a:r>
                    </a:p>
                    <a:p>
                      <a:r>
                        <a:rPr lang="en-US" sz="1400" b="1" kern="1200" dirty="0" smtClean="0">
                          <a:solidFill>
                            <a:schemeClr val="lt1"/>
                          </a:solidFill>
                          <a:latin typeface="+mn-lt"/>
                          <a:ea typeface="+mn-ea"/>
                          <a:cs typeface="+mn-cs"/>
                        </a:rPr>
                        <a:t>	&lt;property name=</a:t>
                      </a:r>
                      <a:r>
                        <a:rPr lang="en-US" sz="1400" b="1" i="1" kern="1200" dirty="0" smtClean="0">
                          <a:solidFill>
                            <a:schemeClr val="lt1"/>
                          </a:solidFill>
                          <a:latin typeface="+mn-lt"/>
                          <a:ea typeface="+mn-ea"/>
                          <a:cs typeface="+mn-cs"/>
                        </a:rPr>
                        <a:t>"suffix"</a:t>
                      </a:r>
                      <a:r>
                        <a:rPr lang="en-US" sz="1400" b="1" kern="1200" dirty="0" smtClean="0">
                          <a:solidFill>
                            <a:schemeClr val="lt1"/>
                          </a:solidFill>
                          <a:latin typeface="+mn-lt"/>
                          <a:ea typeface="+mn-ea"/>
                          <a:cs typeface="+mn-cs"/>
                        </a:rPr>
                        <a:t> value=</a:t>
                      </a:r>
                      <a:r>
                        <a:rPr lang="en-US" sz="1400" b="1" i="1" kern="1200" dirty="0" smtClean="0">
                          <a:solidFill>
                            <a:schemeClr val="lt1"/>
                          </a:solidFill>
                          <a:latin typeface="+mn-lt"/>
                          <a:ea typeface="+mn-ea"/>
                          <a:cs typeface="+mn-cs"/>
                        </a:rPr>
                        <a:t>".</a:t>
                      </a:r>
                      <a:r>
                        <a:rPr lang="en-US" sz="1400" b="1" i="1" kern="1200" dirty="0" err="1" smtClean="0">
                          <a:solidFill>
                            <a:schemeClr val="lt1"/>
                          </a:solidFill>
                          <a:latin typeface="+mn-lt"/>
                          <a:ea typeface="+mn-ea"/>
                          <a:cs typeface="+mn-cs"/>
                        </a:rPr>
                        <a:t>jsp</a:t>
                      </a:r>
                      <a:r>
                        <a:rPr lang="en-US" sz="1400" b="1" i="1" kern="1200" dirty="0" smtClean="0">
                          <a:solidFill>
                            <a:schemeClr val="lt1"/>
                          </a:solidFill>
                          <a:latin typeface="+mn-lt"/>
                          <a:ea typeface="+mn-ea"/>
                          <a:cs typeface="+mn-cs"/>
                        </a:rPr>
                        <a:t>"</a:t>
                      </a:r>
                      <a:r>
                        <a:rPr lang="en-US" sz="1400" b="1" kern="1200" dirty="0" smtClean="0">
                          <a:solidFill>
                            <a:schemeClr val="lt1"/>
                          </a:solidFill>
                          <a:latin typeface="+mn-lt"/>
                          <a:ea typeface="+mn-ea"/>
                          <a:cs typeface="+mn-cs"/>
                        </a:rPr>
                        <a:t> /&gt;</a:t>
                      </a:r>
                    </a:p>
                    <a:p>
                      <a:r>
                        <a:rPr lang="en-US" sz="1400" b="1" kern="1200" dirty="0" smtClean="0">
                          <a:solidFill>
                            <a:schemeClr val="lt1"/>
                          </a:solidFill>
                          <a:latin typeface="+mn-lt"/>
                          <a:ea typeface="+mn-ea"/>
                          <a:cs typeface="+mn-cs"/>
                        </a:rPr>
                        <a:t>&lt;/bean&gt;</a:t>
                      </a:r>
                    </a:p>
                    <a:p>
                      <a:r>
                        <a:rPr lang="en-US" sz="1400" b="1" kern="1200" dirty="0" smtClean="0">
                          <a:solidFill>
                            <a:schemeClr val="lt1"/>
                          </a:solidFill>
                          <a:latin typeface="+mn-lt"/>
                          <a:ea typeface="+mn-ea"/>
                          <a:cs typeface="+mn-cs"/>
                        </a:rPr>
                        <a:t>&lt;bean id=</a:t>
                      </a:r>
                      <a:r>
                        <a:rPr lang="en-US" sz="1400" b="1" i="1" kern="1200" dirty="0" smtClean="0">
                          <a:solidFill>
                            <a:schemeClr val="lt1"/>
                          </a:solidFill>
                          <a:latin typeface="+mn-lt"/>
                          <a:ea typeface="+mn-ea"/>
                          <a:cs typeface="+mn-cs"/>
                        </a:rPr>
                        <a:t>"</a:t>
                      </a:r>
                      <a:r>
                        <a:rPr lang="en-US" sz="1400" b="1" i="1" kern="1200" dirty="0" err="1" smtClean="0">
                          <a:solidFill>
                            <a:schemeClr val="lt1"/>
                          </a:solidFill>
                          <a:latin typeface="+mn-lt"/>
                          <a:ea typeface="+mn-ea"/>
                          <a:cs typeface="+mn-cs"/>
                        </a:rPr>
                        <a:t>viewResolver</a:t>
                      </a:r>
                      <a:r>
                        <a:rPr lang="en-US" sz="1400" b="1" i="1" kern="1200" dirty="0" smtClean="0">
                          <a:solidFill>
                            <a:schemeClr val="lt1"/>
                          </a:solidFill>
                          <a:latin typeface="+mn-lt"/>
                          <a:ea typeface="+mn-ea"/>
                          <a:cs typeface="+mn-cs"/>
                        </a:rPr>
                        <a:t>” </a:t>
                      </a:r>
                      <a:r>
                        <a:rPr lang="en-US" sz="1400" b="1" kern="1200" dirty="0" smtClean="0">
                          <a:solidFill>
                            <a:schemeClr val="lt1"/>
                          </a:solidFill>
                          <a:latin typeface="+mn-lt"/>
                          <a:ea typeface="+mn-ea"/>
                          <a:cs typeface="+mn-cs"/>
                        </a:rPr>
                        <a:t>class=</a:t>
                      </a:r>
                      <a:r>
                        <a:rPr lang="en-US" sz="1400" b="1" i="1" kern="1200" dirty="0" smtClean="0">
                          <a:solidFill>
                            <a:schemeClr val="lt1"/>
                          </a:solidFill>
                          <a:latin typeface="+mn-lt"/>
                          <a:ea typeface="+mn-ea"/>
                          <a:cs typeface="+mn-cs"/>
                        </a:rPr>
                        <a:t>"org.springframework.web.servlet.view.ContentNegotiatingViewResolver"&gt;</a:t>
                      </a:r>
                    </a:p>
                    <a:p>
                      <a:r>
                        <a:rPr lang="en-US" sz="1400" b="1" kern="1200" dirty="0" smtClean="0">
                          <a:solidFill>
                            <a:schemeClr val="lt1"/>
                          </a:solidFill>
                          <a:latin typeface="+mn-lt"/>
                          <a:ea typeface="+mn-ea"/>
                          <a:cs typeface="+mn-cs"/>
                        </a:rPr>
                        <a:t>&lt;property name=</a:t>
                      </a:r>
                      <a:r>
                        <a:rPr lang="en-US" sz="1400" b="1" i="1" kern="1200" dirty="0" smtClean="0">
                          <a:solidFill>
                            <a:schemeClr val="lt1"/>
                          </a:solidFill>
                          <a:latin typeface="+mn-lt"/>
                          <a:ea typeface="+mn-ea"/>
                          <a:cs typeface="+mn-cs"/>
                        </a:rPr>
                        <a:t>"order" value="0" /&gt;</a:t>
                      </a:r>
                    </a:p>
                    <a:p>
                      <a:r>
                        <a:rPr lang="en-US" sz="1400" b="1" kern="1200" dirty="0" smtClean="0">
                          <a:solidFill>
                            <a:schemeClr val="lt1"/>
                          </a:solidFill>
                          <a:latin typeface="+mn-lt"/>
                          <a:ea typeface="+mn-ea"/>
                          <a:cs typeface="+mn-cs"/>
                        </a:rPr>
                        <a:t>&lt;property name=</a:t>
                      </a:r>
                      <a:r>
                        <a:rPr lang="en-US" sz="1400" b="1" i="1" kern="1200" dirty="0" smtClean="0">
                          <a:solidFill>
                            <a:schemeClr val="lt1"/>
                          </a:solidFill>
                          <a:latin typeface="+mn-lt"/>
                          <a:ea typeface="+mn-ea"/>
                          <a:cs typeface="+mn-cs"/>
                        </a:rPr>
                        <a:t>"</a:t>
                      </a:r>
                      <a:r>
                        <a:rPr lang="en-US" sz="1400" b="1" i="1" kern="1200" dirty="0" err="1" smtClean="0">
                          <a:solidFill>
                            <a:schemeClr val="lt1"/>
                          </a:solidFill>
                          <a:latin typeface="+mn-lt"/>
                          <a:ea typeface="+mn-ea"/>
                          <a:cs typeface="+mn-cs"/>
                        </a:rPr>
                        <a:t>mediaTypes</a:t>
                      </a:r>
                      <a:r>
                        <a:rPr lang="en-US" sz="1400" b="1" i="1" kern="1200" dirty="0" smtClean="0">
                          <a:solidFill>
                            <a:schemeClr val="lt1"/>
                          </a:solidFill>
                          <a:latin typeface="+mn-lt"/>
                          <a:ea typeface="+mn-ea"/>
                          <a:cs typeface="+mn-cs"/>
                        </a:rPr>
                        <a:t>"&gt;</a:t>
                      </a:r>
                    </a:p>
                    <a:p>
                      <a:r>
                        <a:rPr lang="en-US" sz="1400" b="1" kern="1200" dirty="0" smtClean="0">
                          <a:solidFill>
                            <a:schemeClr val="lt1"/>
                          </a:solidFill>
                          <a:latin typeface="+mn-lt"/>
                          <a:ea typeface="+mn-ea"/>
                          <a:cs typeface="+mn-cs"/>
                        </a:rPr>
                        <a:t>&lt;map&gt;</a:t>
                      </a:r>
                    </a:p>
                    <a:p>
                      <a:r>
                        <a:rPr lang="en-US" sz="1400" b="1" kern="1200" dirty="0" smtClean="0">
                          <a:solidFill>
                            <a:schemeClr val="lt1"/>
                          </a:solidFill>
                          <a:latin typeface="+mn-lt"/>
                          <a:ea typeface="+mn-ea"/>
                          <a:cs typeface="+mn-cs"/>
                        </a:rPr>
                        <a:t>&lt;entry key=</a:t>
                      </a:r>
                      <a:r>
                        <a:rPr lang="en-US" sz="1400" b="1" i="1" kern="1200" dirty="0" smtClean="0">
                          <a:solidFill>
                            <a:schemeClr val="lt1"/>
                          </a:solidFill>
                          <a:latin typeface="+mn-lt"/>
                          <a:ea typeface="+mn-ea"/>
                          <a:cs typeface="+mn-cs"/>
                        </a:rPr>
                        <a:t>"html" value="text/html" /&gt;</a:t>
                      </a:r>
                    </a:p>
                    <a:p>
                      <a:r>
                        <a:rPr lang="en-US" sz="1400" b="1" kern="1200" dirty="0" smtClean="0">
                          <a:solidFill>
                            <a:schemeClr val="lt1"/>
                          </a:solidFill>
                          <a:latin typeface="+mn-lt"/>
                          <a:ea typeface="+mn-ea"/>
                          <a:cs typeface="+mn-cs"/>
                        </a:rPr>
                        <a:t>&lt;entry key=</a:t>
                      </a:r>
                      <a:r>
                        <a:rPr lang="en-US" sz="1400" b="1" i="1" kern="1200" dirty="0" smtClean="0">
                          <a:solidFill>
                            <a:schemeClr val="lt1"/>
                          </a:solidFill>
                          <a:latin typeface="+mn-lt"/>
                          <a:ea typeface="+mn-ea"/>
                          <a:cs typeface="+mn-cs"/>
                        </a:rPr>
                        <a:t>"</a:t>
                      </a:r>
                      <a:r>
                        <a:rPr lang="en-US" sz="1400" b="1" i="1" kern="1200" dirty="0" err="1" smtClean="0">
                          <a:solidFill>
                            <a:schemeClr val="lt1"/>
                          </a:solidFill>
                          <a:latin typeface="+mn-lt"/>
                          <a:ea typeface="+mn-ea"/>
                          <a:cs typeface="+mn-cs"/>
                        </a:rPr>
                        <a:t>pdf</a:t>
                      </a:r>
                      <a:r>
                        <a:rPr lang="en-US" sz="1400" b="1" i="1" kern="1200" dirty="0" smtClean="0">
                          <a:solidFill>
                            <a:schemeClr val="lt1"/>
                          </a:solidFill>
                          <a:latin typeface="+mn-lt"/>
                          <a:ea typeface="+mn-ea"/>
                          <a:cs typeface="+mn-cs"/>
                        </a:rPr>
                        <a:t>" value="application/</a:t>
                      </a:r>
                      <a:r>
                        <a:rPr lang="en-US" sz="1400" b="1" i="1" kern="1200" dirty="0" err="1" smtClean="0">
                          <a:solidFill>
                            <a:schemeClr val="lt1"/>
                          </a:solidFill>
                          <a:latin typeface="+mn-lt"/>
                          <a:ea typeface="+mn-ea"/>
                          <a:cs typeface="+mn-cs"/>
                        </a:rPr>
                        <a:t>pdf</a:t>
                      </a:r>
                      <a:r>
                        <a:rPr lang="en-US" sz="1400" b="1" i="1" kern="1200" dirty="0" smtClean="0">
                          <a:solidFill>
                            <a:schemeClr val="lt1"/>
                          </a:solidFill>
                          <a:latin typeface="+mn-lt"/>
                          <a:ea typeface="+mn-ea"/>
                          <a:cs typeface="+mn-cs"/>
                        </a:rPr>
                        <a:t>" /&gt;</a:t>
                      </a:r>
                    </a:p>
                    <a:p>
                      <a:r>
                        <a:rPr lang="en-US" sz="1400" b="1" kern="1200" dirty="0" smtClean="0">
                          <a:solidFill>
                            <a:schemeClr val="lt1"/>
                          </a:solidFill>
                          <a:latin typeface="+mn-lt"/>
                          <a:ea typeface="+mn-ea"/>
                          <a:cs typeface="+mn-cs"/>
                        </a:rPr>
                        <a:t>&lt;entry key=</a:t>
                      </a:r>
                      <a:r>
                        <a:rPr lang="en-US" sz="1400" b="1" i="1" kern="1200" dirty="0" smtClean="0">
                          <a:solidFill>
                            <a:schemeClr val="lt1"/>
                          </a:solidFill>
                          <a:latin typeface="+mn-lt"/>
                          <a:ea typeface="+mn-ea"/>
                          <a:cs typeface="+mn-cs"/>
                        </a:rPr>
                        <a:t>"</a:t>
                      </a:r>
                      <a:r>
                        <a:rPr lang="en-US" sz="1400" b="1" i="1" kern="1200" dirty="0" err="1" smtClean="0">
                          <a:solidFill>
                            <a:schemeClr val="lt1"/>
                          </a:solidFill>
                          <a:latin typeface="+mn-lt"/>
                          <a:ea typeface="+mn-ea"/>
                          <a:cs typeface="+mn-cs"/>
                        </a:rPr>
                        <a:t>xls</a:t>
                      </a:r>
                      <a:r>
                        <a:rPr lang="en-US" sz="1400" b="1" i="1" kern="1200" dirty="0" smtClean="0">
                          <a:solidFill>
                            <a:schemeClr val="lt1"/>
                          </a:solidFill>
                          <a:latin typeface="+mn-lt"/>
                          <a:ea typeface="+mn-ea"/>
                          <a:cs typeface="+mn-cs"/>
                        </a:rPr>
                        <a:t>" value="application/vnd.ms-excel" /&gt;</a:t>
                      </a:r>
                    </a:p>
                    <a:p>
                      <a:r>
                        <a:rPr lang="en-US" sz="1400" b="1" kern="1200" dirty="0" smtClean="0">
                          <a:solidFill>
                            <a:schemeClr val="lt1"/>
                          </a:solidFill>
                          <a:latin typeface="+mn-lt"/>
                          <a:ea typeface="+mn-ea"/>
                          <a:cs typeface="+mn-cs"/>
                        </a:rPr>
                        <a:t>&lt;entry key=</a:t>
                      </a:r>
                      <a:r>
                        <a:rPr lang="en-US" sz="1400" b="1" i="1" kern="1200" dirty="0" smtClean="0">
                          <a:solidFill>
                            <a:schemeClr val="lt1"/>
                          </a:solidFill>
                          <a:latin typeface="+mn-lt"/>
                          <a:ea typeface="+mn-ea"/>
                          <a:cs typeface="+mn-cs"/>
                        </a:rPr>
                        <a:t>"xml" value="application/xml" /&gt;</a:t>
                      </a:r>
                    </a:p>
                    <a:p>
                      <a:r>
                        <a:rPr lang="en-US" sz="1400" b="1" kern="1200" dirty="0" smtClean="0">
                          <a:solidFill>
                            <a:schemeClr val="lt1"/>
                          </a:solidFill>
                          <a:latin typeface="+mn-lt"/>
                          <a:ea typeface="+mn-ea"/>
                          <a:cs typeface="+mn-cs"/>
                        </a:rPr>
                        <a:t>&lt;/map&gt;</a:t>
                      </a:r>
                    </a:p>
                    <a:p>
                      <a:r>
                        <a:rPr lang="en-US" sz="1400" b="1" kern="1200" dirty="0" smtClean="0">
                          <a:solidFill>
                            <a:schemeClr val="lt1"/>
                          </a:solidFill>
                          <a:latin typeface="+mn-lt"/>
                          <a:ea typeface="+mn-ea"/>
                          <a:cs typeface="+mn-cs"/>
                        </a:rPr>
                        <a:t>&lt;/property&gt;</a:t>
                      </a:r>
                    </a:p>
                    <a:p>
                      <a:r>
                        <a:rPr lang="en-US" sz="1400" b="1" kern="1200" dirty="0" smtClean="0">
                          <a:solidFill>
                            <a:schemeClr val="lt1"/>
                          </a:solidFill>
                          <a:latin typeface="+mn-lt"/>
                          <a:ea typeface="+mn-ea"/>
                          <a:cs typeface="+mn-cs"/>
                        </a:rPr>
                        <a:t>&lt;/bean&gt;</a:t>
                      </a:r>
                      <a:endParaRPr lang="en-US" sz="1100" b="1" kern="1200" dirty="0" smtClean="0">
                        <a:solidFill>
                          <a:schemeClr val="lt1"/>
                        </a:solidFill>
                        <a:latin typeface="+mn-lt"/>
                        <a:ea typeface="+mn-ea"/>
                        <a:cs typeface="+mn-cs"/>
                      </a:endParaRPr>
                    </a:p>
                    <a:p>
                      <a:endParaRPr lang="en-US" sz="1400" dirty="0"/>
                    </a:p>
                  </a:txBody>
                  <a:tcPr/>
                </a:tc>
              </a:tr>
            </a:tbl>
          </a:graphicData>
        </a:graphic>
      </p:graphicFrame>
      <p:sp>
        <p:nvSpPr>
          <p:cNvPr id="8" name="Slide Number Placeholder 8"/>
          <p:cNvSpPr>
            <a:spLocks noGrp="1"/>
          </p:cNvSpPr>
          <p:nvPr>
            <p:ph type="sldNum" sz="quarter" idx="10"/>
          </p:nvPr>
        </p:nvSpPr>
        <p:spPr>
          <a:xfrm>
            <a:off x="152400" y="6429375"/>
            <a:ext cx="457200" cy="276225"/>
          </a:xfrm>
        </p:spPr>
        <p:txBody>
          <a:bodyPr/>
          <a:lstStyle/>
          <a:p>
            <a:pPr algn="l">
              <a:defRPr/>
            </a:pPr>
            <a:fld id="{6B55EF58-5EBF-48FE-963C-9E940F0C016F}" type="slidenum">
              <a:rPr lang="en-US" sz="1400" b="0">
                <a:latin typeface="+mn-lt"/>
              </a:rPr>
              <a:pPr algn="l">
                <a:defRPr/>
              </a:pPr>
              <a:t>10</a:t>
            </a:fld>
            <a:endParaRPr lang="en-US" sz="1400" b="0" dirty="0">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View Resolver – Example</a:t>
            </a:r>
          </a:p>
        </p:txBody>
      </p:sp>
      <p:sp>
        <p:nvSpPr>
          <p:cNvPr id="19459" name="Content Placeholder 7"/>
          <p:cNvSpPr>
            <a:spLocks noGrp="1"/>
          </p:cNvSpPr>
          <p:nvPr>
            <p:ph idx="1"/>
          </p:nvPr>
        </p:nvSpPr>
        <p:spPr/>
        <p:txBody>
          <a:bodyPr/>
          <a:lstStyle/>
          <a:p>
            <a:pPr eaLnBrk="1" hangingPunct="1">
              <a:buFont typeface="Arial" pitchFamily="34" charset="0"/>
              <a:buChar char="•"/>
            </a:pPr>
            <a:r>
              <a:rPr sz="2000" smtClean="0"/>
              <a:t>Take a look at some examples of View Resolver.</a:t>
            </a:r>
          </a:p>
        </p:txBody>
      </p:sp>
      <p:graphicFrame>
        <p:nvGraphicFramePr>
          <p:cNvPr id="7" name="Table 6"/>
          <p:cNvGraphicFramePr>
            <a:graphicFrameLocks noGrp="1"/>
          </p:cNvGraphicFramePr>
          <p:nvPr/>
        </p:nvGraphicFramePr>
        <p:xfrm>
          <a:off x="609600" y="2222500"/>
          <a:ext cx="8229600" cy="2209799"/>
        </p:xfrm>
        <a:graphic>
          <a:graphicData uri="http://schemas.openxmlformats.org/drawingml/2006/table">
            <a:tbl>
              <a:tblPr firstRow="1" bandRow="1">
                <a:tableStyleId>{5C22544A-7EE6-4342-B048-85BDC9FD1C3A}</a:tableStyleId>
              </a:tblPr>
              <a:tblGrid>
                <a:gridCol w="1028700"/>
                <a:gridCol w="3314700"/>
                <a:gridCol w="3886200"/>
              </a:tblGrid>
              <a:tr h="572911">
                <a:tc>
                  <a:txBody>
                    <a:bodyPr/>
                    <a:lstStyle/>
                    <a:p>
                      <a:r>
                        <a:rPr lang="en-US" sz="1600" dirty="0" err="1" smtClean="0"/>
                        <a:t>S.No</a:t>
                      </a:r>
                      <a:endParaRPr lang="en-US" sz="1600" dirty="0"/>
                    </a:p>
                  </a:txBody>
                  <a:tcPr/>
                </a:tc>
                <a:tc>
                  <a:txBody>
                    <a:bodyPr/>
                    <a:lstStyle/>
                    <a:p>
                      <a:r>
                        <a:rPr lang="en-US" sz="1600" dirty="0" smtClean="0"/>
                        <a:t>String returned from controller</a:t>
                      </a:r>
                      <a:endParaRPr lang="en-US" sz="1600" dirty="0"/>
                    </a:p>
                  </a:txBody>
                  <a:tcPr/>
                </a:tc>
                <a:tc>
                  <a:txBody>
                    <a:bodyPr/>
                    <a:lstStyle/>
                    <a:p>
                      <a:r>
                        <a:rPr lang="en-US" sz="1600" dirty="0" smtClean="0"/>
                        <a:t>Rendered</a:t>
                      </a:r>
                      <a:r>
                        <a:rPr lang="en-US" sz="1600" baseline="0" dirty="0" smtClean="0"/>
                        <a:t> view</a:t>
                      </a:r>
                      <a:endParaRPr lang="en-US" sz="1600" dirty="0"/>
                    </a:p>
                  </a:txBody>
                  <a:tcPr/>
                </a:tc>
              </a:tr>
              <a:tr h="818444">
                <a:tc>
                  <a:txBody>
                    <a:bodyPr/>
                    <a:lstStyle/>
                    <a:p>
                      <a:pPr algn="ctr"/>
                      <a:endParaRPr lang="en-US" sz="1600" dirty="0" smtClean="0"/>
                    </a:p>
                    <a:p>
                      <a:pPr algn="ctr"/>
                      <a:r>
                        <a:rPr lang="en-US" sz="1600" dirty="0" smtClean="0"/>
                        <a:t>1</a:t>
                      </a:r>
                      <a:endParaRPr lang="en-US" sz="1600" dirty="0"/>
                    </a:p>
                  </a:txBody>
                  <a:tcPr/>
                </a:tc>
                <a:tc>
                  <a:txBody>
                    <a:bodyPr/>
                    <a:lstStyle/>
                    <a:p>
                      <a:pPr algn="ctr"/>
                      <a:endParaRPr lang="en-US" sz="1600" dirty="0" smtClean="0">
                        <a:solidFill>
                          <a:schemeClr val="tx1"/>
                        </a:solidFill>
                        <a:latin typeface="+mn-lt"/>
                        <a:ea typeface="+mn-ea"/>
                        <a:cs typeface="+mn-cs"/>
                      </a:endParaRPr>
                    </a:p>
                    <a:p>
                      <a:pPr algn="ctr"/>
                      <a:r>
                        <a:rPr lang="en-US" sz="1600" dirty="0" err="1" smtClean="0">
                          <a:solidFill>
                            <a:schemeClr val="tx1"/>
                          </a:solidFill>
                          <a:latin typeface="+mn-lt"/>
                          <a:ea typeface="+mn-ea"/>
                          <a:cs typeface="+mn-cs"/>
                        </a:rPr>
                        <a:t>addAssociate</a:t>
                      </a:r>
                      <a:endParaRPr lang="en-US" sz="1600" dirty="0"/>
                    </a:p>
                  </a:txBody>
                  <a:tcPr/>
                </a:tc>
                <a:tc>
                  <a:txBody>
                    <a:bodyPr/>
                    <a:lstStyle/>
                    <a:p>
                      <a:endParaRPr lang="en-US" sz="1600" dirty="0" smtClean="0">
                        <a:solidFill>
                          <a:schemeClr val="tx1"/>
                        </a:solidFill>
                        <a:latin typeface="+mn-lt"/>
                        <a:ea typeface="+mn-ea"/>
                        <a:cs typeface="+mn-cs"/>
                      </a:endParaRPr>
                    </a:p>
                    <a:p>
                      <a:r>
                        <a:rPr lang="en-US" sz="1600" dirty="0" smtClean="0">
                          <a:solidFill>
                            <a:schemeClr val="tx1"/>
                          </a:solidFill>
                          <a:latin typeface="+mn-lt"/>
                          <a:ea typeface="+mn-ea"/>
                          <a:cs typeface="+mn-cs"/>
                        </a:rPr>
                        <a:t> /WEB-INF/</a:t>
                      </a:r>
                      <a:r>
                        <a:rPr lang="en-US" sz="1600" dirty="0" err="1" smtClean="0">
                          <a:solidFill>
                            <a:schemeClr val="tx1"/>
                          </a:solidFill>
                          <a:latin typeface="+mn-lt"/>
                          <a:ea typeface="+mn-ea"/>
                          <a:cs typeface="+mn-cs"/>
                        </a:rPr>
                        <a:t>jsp</a:t>
                      </a:r>
                      <a:r>
                        <a:rPr lang="en-US" sz="1600" dirty="0" smtClean="0">
                          <a:solidFill>
                            <a:schemeClr val="tx1"/>
                          </a:solidFill>
                          <a:latin typeface="+mn-lt"/>
                          <a:ea typeface="+mn-ea"/>
                          <a:cs typeface="+mn-cs"/>
                        </a:rPr>
                        <a:t>/addAssociate.jsp</a:t>
                      </a:r>
                      <a:endParaRPr lang="en-US" sz="1600" dirty="0"/>
                    </a:p>
                  </a:txBody>
                  <a:tcPr/>
                </a:tc>
              </a:tr>
              <a:tr h="818444">
                <a:tc>
                  <a:txBody>
                    <a:bodyPr/>
                    <a:lstStyle/>
                    <a:p>
                      <a:pPr algn="ctr"/>
                      <a:endParaRPr lang="en-US" sz="1600" dirty="0" smtClean="0"/>
                    </a:p>
                    <a:p>
                      <a:pPr algn="ctr"/>
                      <a:r>
                        <a:rPr lang="en-US" sz="1600" dirty="0" smtClean="0"/>
                        <a:t>2</a:t>
                      </a:r>
                      <a:endParaRPr lang="en-US" sz="1600" dirty="0"/>
                    </a:p>
                  </a:txBody>
                  <a:tcPr/>
                </a:tc>
                <a:tc>
                  <a:txBody>
                    <a:bodyPr/>
                    <a:lstStyle/>
                    <a:p>
                      <a:pPr algn="ctr"/>
                      <a:endParaRPr lang="en-US" sz="1600" dirty="0" smtClean="0">
                        <a:solidFill>
                          <a:schemeClr val="tx1"/>
                        </a:solidFill>
                        <a:latin typeface="+mn-lt"/>
                        <a:ea typeface="+mn-ea"/>
                        <a:cs typeface="+mn-cs"/>
                      </a:endParaRPr>
                    </a:p>
                    <a:p>
                      <a:pPr algn="ctr"/>
                      <a:r>
                        <a:rPr lang="en-US" sz="1600" dirty="0" err="1" smtClean="0">
                          <a:solidFill>
                            <a:schemeClr val="tx1"/>
                          </a:solidFill>
                          <a:latin typeface="+mn-lt"/>
                          <a:ea typeface="+mn-ea"/>
                          <a:cs typeface="+mn-cs"/>
                        </a:rPr>
                        <a:t>deleteAssociate</a:t>
                      </a:r>
                      <a:endParaRPr lang="en-US" sz="1600" dirty="0"/>
                    </a:p>
                  </a:txBody>
                  <a:tcPr/>
                </a:tc>
                <a:tc>
                  <a:txBody>
                    <a:bodyPr/>
                    <a:lstStyle/>
                    <a:p>
                      <a:r>
                        <a:rPr lang="en-US" sz="1600" dirty="0" smtClean="0">
                          <a:solidFill>
                            <a:schemeClr val="tx1"/>
                          </a:solidFill>
                          <a:latin typeface="+mn-lt"/>
                          <a:ea typeface="+mn-ea"/>
                          <a:cs typeface="+mn-cs"/>
                        </a:rPr>
                        <a:t> </a:t>
                      </a:r>
                    </a:p>
                    <a:p>
                      <a:r>
                        <a:rPr lang="en-US" sz="1600" dirty="0" smtClean="0">
                          <a:solidFill>
                            <a:schemeClr val="tx1"/>
                          </a:solidFill>
                          <a:latin typeface="+mn-lt"/>
                          <a:ea typeface="+mn-ea"/>
                          <a:cs typeface="+mn-cs"/>
                        </a:rPr>
                        <a:t>/WEB-INF/</a:t>
                      </a:r>
                      <a:r>
                        <a:rPr lang="en-US" sz="1600" dirty="0" err="1" smtClean="0">
                          <a:solidFill>
                            <a:schemeClr val="tx1"/>
                          </a:solidFill>
                          <a:latin typeface="+mn-lt"/>
                          <a:ea typeface="+mn-ea"/>
                          <a:cs typeface="+mn-cs"/>
                        </a:rPr>
                        <a:t>jsp</a:t>
                      </a:r>
                      <a:r>
                        <a:rPr lang="en-US" sz="1600" dirty="0" smtClean="0">
                          <a:solidFill>
                            <a:schemeClr val="tx1"/>
                          </a:solidFill>
                          <a:latin typeface="+mn-lt"/>
                          <a:ea typeface="+mn-ea"/>
                          <a:cs typeface="+mn-cs"/>
                        </a:rPr>
                        <a:t>/deleteAssociate.jsp</a:t>
                      </a:r>
                      <a:endParaRPr lang="en-US" sz="1600" dirty="0"/>
                    </a:p>
                  </a:txBody>
                  <a:tcPr/>
                </a:tc>
              </a:tr>
            </a:tbl>
          </a:graphicData>
        </a:graphic>
      </p:graphicFrame>
      <p:sp>
        <p:nvSpPr>
          <p:cNvPr id="6" name="Slide Number Placeholder 8"/>
          <p:cNvSpPr>
            <a:spLocks noGrp="1"/>
          </p:cNvSpPr>
          <p:nvPr>
            <p:ph type="sldNum" sz="quarter" idx="10"/>
          </p:nvPr>
        </p:nvSpPr>
        <p:spPr>
          <a:xfrm>
            <a:off x="152400" y="6429375"/>
            <a:ext cx="457200" cy="276225"/>
          </a:xfrm>
        </p:spPr>
        <p:txBody>
          <a:bodyPr/>
          <a:lstStyle/>
          <a:p>
            <a:pPr algn="l">
              <a:defRPr/>
            </a:pPr>
            <a:fld id="{F27952BC-4823-4F01-850A-71F7FF5AFD5F}" type="slidenum">
              <a:rPr lang="en-US" sz="1400" b="0">
                <a:latin typeface="+mn-lt"/>
              </a:rPr>
              <a:pPr algn="l">
                <a:defRPr/>
              </a:pPr>
              <a:t>11</a:t>
            </a:fld>
            <a:endParaRPr lang="en-US" sz="1400" b="0" dirty="0">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View Resolver: XML Configuration</a:t>
            </a:r>
          </a:p>
        </p:txBody>
      </p:sp>
      <p:sp>
        <p:nvSpPr>
          <p:cNvPr id="13315" name="Content Placeholder 2"/>
          <p:cNvSpPr>
            <a:spLocks noGrp="1"/>
          </p:cNvSpPr>
          <p:nvPr>
            <p:ph idx="1"/>
          </p:nvPr>
        </p:nvSpPr>
        <p:spPr/>
        <p:txBody>
          <a:bodyPr/>
          <a:lstStyle/>
          <a:p>
            <a:pPr eaLnBrk="1" hangingPunct="1">
              <a:defRPr/>
            </a:pPr>
            <a:r>
              <a:rPr sz="1800" dirty="0" smtClean="0"/>
              <a:t>Resolving Views from an XML Configuration File:</a:t>
            </a:r>
          </a:p>
          <a:p>
            <a:pPr marL="1146175" lvl="1" indent="-342900" eaLnBrk="1" hangingPunct="1">
              <a:buFont typeface="Calibri" pitchFamily="34" charset="0"/>
              <a:buChar char="̶"/>
              <a:defRPr/>
            </a:pPr>
            <a:r>
              <a:rPr sz="1800" smtClean="0"/>
              <a:t>In this, the views are declared as beans in a separate XML file and location of this XML file will be declared by </a:t>
            </a:r>
            <a:r>
              <a:rPr sz="1800" err="1" smtClean="0"/>
              <a:t>XmlViewResolver</a:t>
            </a:r>
            <a:r>
              <a:rPr sz="1800" smtClean="0"/>
              <a:t>  in the web application context.</a:t>
            </a:r>
          </a:p>
          <a:p>
            <a:pPr marL="1146175" lvl="1" indent="-342900" eaLnBrk="1" hangingPunct="1">
              <a:buFont typeface="Calibri" pitchFamily="34" charset="0"/>
              <a:buChar char="̶"/>
              <a:defRPr/>
            </a:pPr>
            <a:r>
              <a:rPr sz="1800" smtClean="0"/>
              <a:t>By default, the </a:t>
            </a:r>
            <a:r>
              <a:rPr sz="1800" err="1" smtClean="0"/>
              <a:t>XmlViewResolver</a:t>
            </a:r>
            <a:r>
              <a:rPr sz="1800" smtClean="0"/>
              <a:t> searches the beans from /WEB-INF/views.xml. However this location can be overridden by giving different location.</a:t>
            </a:r>
          </a:p>
          <a:p>
            <a:pPr eaLnBrk="1" hangingPunct="1">
              <a:buFont typeface="Wingdings" pitchFamily="2" charset="2"/>
              <a:buNone/>
              <a:defRPr/>
            </a:pPr>
            <a:endParaRPr sz="1800" dirty="0" smtClean="0"/>
          </a:p>
          <a:p>
            <a:pPr eaLnBrk="1" hangingPunct="1">
              <a:defRPr/>
            </a:pPr>
            <a:r>
              <a:rPr sz="1800" dirty="0" smtClean="0"/>
              <a:t>Example:</a:t>
            </a:r>
          </a:p>
          <a:p>
            <a:pPr eaLnBrk="1" hangingPunct="1">
              <a:buFont typeface="Wingdings" pitchFamily="2" charset="2"/>
              <a:buNone/>
              <a:defRPr/>
            </a:pPr>
            <a:endParaRPr sz="1400" i="1" dirty="0" smtClean="0"/>
          </a:p>
          <a:p>
            <a:pPr lvl="1" eaLnBrk="1" hangingPunct="1">
              <a:buFont typeface="Wingdings" pitchFamily="2" charset="2"/>
              <a:buNone/>
              <a:defRPr/>
            </a:pPr>
            <a:r>
              <a:rPr sz="1600" b="1" i="1" smtClean="0"/>
              <a:t>&lt;bean class="</a:t>
            </a:r>
            <a:r>
              <a:rPr sz="1600" b="1" i="1" err="1" smtClean="0"/>
              <a:t>org.springframework.web.servlet.view.XmlViewResolver</a:t>
            </a:r>
            <a:r>
              <a:rPr sz="1600" i="1" smtClean="0"/>
              <a:t>"&gt;</a:t>
            </a:r>
          </a:p>
          <a:p>
            <a:pPr marL="1262063" lvl="1" eaLnBrk="1" hangingPunct="1">
              <a:buFont typeface="Wingdings" pitchFamily="2" charset="2"/>
              <a:buNone/>
              <a:defRPr/>
            </a:pPr>
            <a:r>
              <a:rPr sz="1600" b="1" i="1" smtClean="0"/>
              <a:t>&lt;property name="location"&gt;</a:t>
            </a:r>
            <a:endParaRPr sz="1600" i="1" smtClean="0"/>
          </a:p>
          <a:p>
            <a:pPr marL="1262063" lvl="1" eaLnBrk="1" hangingPunct="1">
              <a:buFont typeface="Wingdings" pitchFamily="2" charset="2"/>
              <a:buNone/>
              <a:defRPr/>
            </a:pPr>
            <a:r>
              <a:rPr sz="1600" b="1" i="1" smtClean="0"/>
              <a:t>	&lt;value&gt;/WEB-INF/associate -views.xml&lt;/value&gt;</a:t>
            </a:r>
            <a:endParaRPr sz="1600" i="1" smtClean="0"/>
          </a:p>
          <a:p>
            <a:pPr marL="1262063" lvl="1" eaLnBrk="1" hangingPunct="1">
              <a:buFont typeface="Wingdings" pitchFamily="2" charset="2"/>
              <a:buNone/>
              <a:defRPr/>
            </a:pPr>
            <a:r>
              <a:rPr sz="1600" b="1" i="1" smtClean="0"/>
              <a:t>&lt;/property&gt;</a:t>
            </a:r>
            <a:endParaRPr sz="1600" i="1" smtClean="0"/>
          </a:p>
          <a:p>
            <a:pPr lvl="1" eaLnBrk="1" hangingPunct="1">
              <a:buFont typeface="Wingdings" pitchFamily="2" charset="2"/>
              <a:buNone/>
              <a:defRPr/>
            </a:pPr>
            <a:r>
              <a:rPr sz="1600" b="1" i="1" smtClean="0"/>
              <a:t>&lt;/bean&gt;</a:t>
            </a:r>
            <a:endParaRPr sz="1600" i="1" smtClean="0"/>
          </a:p>
          <a:p>
            <a:pPr eaLnBrk="1" hangingPunct="1">
              <a:buFont typeface="Wingdings" pitchFamily="2" charset="2"/>
              <a:buNone/>
              <a:defRPr/>
            </a:pPr>
            <a:endParaRPr dirty="0" smtClean="0"/>
          </a:p>
        </p:txBody>
      </p:sp>
      <p:sp>
        <p:nvSpPr>
          <p:cNvPr id="5" name="Slide Number Placeholder 8"/>
          <p:cNvSpPr>
            <a:spLocks noGrp="1"/>
          </p:cNvSpPr>
          <p:nvPr>
            <p:ph type="sldNum" sz="quarter" idx="10"/>
          </p:nvPr>
        </p:nvSpPr>
        <p:spPr>
          <a:xfrm>
            <a:off x="152400" y="6429375"/>
            <a:ext cx="457200" cy="276225"/>
          </a:xfrm>
        </p:spPr>
        <p:txBody>
          <a:bodyPr/>
          <a:lstStyle/>
          <a:p>
            <a:pPr algn="l">
              <a:defRPr/>
            </a:pPr>
            <a:fld id="{0032F5BC-2EE3-48F9-B59D-19846E167965}" type="slidenum">
              <a:rPr lang="en-US" sz="1400" b="0">
                <a:latin typeface="+mn-lt"/>
              </a:rPr>
              <a:pPr algn="l">
                <a:defRPr/>
              </a:pPr>
              <a:t>12</a:t>
            </a:fld>
            <a:endParaRPr lang="en-US" sz="1400" b="0" dirty="0">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View Resolver: Resource Bundle</a:t>
            </a:r>
          </a:p>
        </p:txBody>
      </p:sp>
      <p:sp>
        <p:nvSpPr>
          <p:cNvPr id="15363" name="Content Placeholder 2"/>
          <p:cNvSpPr>
            <a:spLocks noGrp="1"/>
          </p:cNvSpPr>
          <p:nvPr>
            <p:ph idx="1"/>
          </p:nvPr>
        </p:nvSpPr>
        <p:spPr/>
        <p:txBody>
          <a:bodyPr/>
          <a:lstStyle/>
          <a:p>
            <a:pPr eaLnBrk="1" hangingPunct="1">
              <a:defRPr/>
            </a:pPr>
            <a:r>
              <a:rPr sz="1800" dirty="0" smtClean="0"/>
              <a:t>Resource Bundle based </a:t>
            </a:r>
            <a:r>
              <a:rPr sz="1800" smtClean="0"/>
              <a:t>view resolvers:</a:t>
            </a:r>
            <a:endParaRPr sz="1800" dirty="0" smtClean="0"/>
          </a:p>
          <a:p>
            <a:pPr marL="1146175" lvl="1" indent="-342900" eaLnBrk="1" hangingPunct="1">
              <a:buFont typeface="Calibri" pitchFamily="34" charset="0"/>
              <a:buChar char="̶"/>
              <a:defRPr/>
            </a:pPr>
            <a:r>
              <a:rPr sz="1800" smtClean="0"/>
              <a:t>This resolver will be useful, if we need to render the view based on different locale. </a:t>
            </a:r>
          </a:p>
          <a:p>
            <a:pPr marL="1146175" lvl="1" indent="-342900" eaLnBrk="1" hangingPunct="1">
              <a:buFont typeface="Calibri" pitchFamily="34" charset="0"/>
              <a:buChar char="̶"/>
              <a:defRPr/>
            </a:pPr>
            <a:endParaRPr sz="1800" smtClean="0"/>
          </a:p>
          <a:p>
            <a:pPr marL="1146175" lvl="1" indent="-342900" eaLnBrk="1" hangingPunct="1">
              <a:buFont typeface="Calibri" pitchFamily="34" charset="0"/>
              <a:buChar char="̶"/>
              <a:defRPr/>
            </a:pPr>
            <a:r>
              <a:rPr sz="1800" smtClean="0"/>
              <a:t>Each entry on the resource bundle will have the view resolver class and the corresponding location(</a:t>
            </a:r>
            <a:r>
              <a:rPr sz="1800" err="1" smtClean="0"/>
              <a:t>url</a:t>
            </a:r>
            <a:r>
              <a:rPr sz="1800" smtClean="0"/>
              <a:t>) of the view.</a:t>
            </a:r>
          </a:p>
          <a:p>
            <a:pPr indent="284163" eaLnBrk="1" hangingPunct="1">
              <a:buFont typeface="Wingdings" pitchFamily="2" charset="2"/>
              <a:buNone/>
              <a:defRPr/>
            </a:pPr>
            <a:endParaRPr sz="1800" b="1" dirty="0" smtClean="0"/>
          </a:p>
          <a:p>
            <a:pPr eaLnBrk="1" hangingPunct="1">
              <a:defRPr/>
            </a:pPr>
            <a:r>
              <a:rPr sz="1800" smtClean="0"/>
              <a:t>Example</a:t>
            </a:r>
            <a:r>
              <a:rPr sz="1800" dirty="0" smtClean="0"/>
              <a:t>:</a:t>
            </a:r>
          </a:p>
          <a:p>
            <a:pPr indent="120650" eaLnBrk="1" hangingPunct="1">
              <a:buFont typeface="Wingdings" pitchFamily="2" charset="2"/>
              <a:buNone/>
              <a:defRPr/>
            </a:pPr>
            <a:r>
              <a:rPr sz="1600" b="1" dirty="0" err="1" smtClean="0"/>
              <a:t>addAssociate</a:t>
            </a:r>
            <a:r>
              <a:rPr sz="1600" b="1" dirty="0" smtClean="0"/>
              <a:t>.(class)=</a:t>
            </a:r>
            <a:r>
              <a:rPr sz="1600" b="1" dirty="0" err="1" smtClean="0"/>
              <a:t>org.springframework.web.servlet.view.JstlView</a:t>
            </a:r>
            <a:endParaRPr sz="1600" dirty="0" smtClean="0"/>
          </a:p>
          <a:p>
            <a:pPr indent="120650" eaLnBrk="1" hangingPunct="1">
              <a:buFont typeface="Wingdings" pitchFamily="2" charset="2"/>
              <a:buNone/>
              <a:defRPr/>
            </a:pPr>
            <a:r>
              <a:rPr sz="1600" b="1" dirty="0" smtClean="0"/>
              <a:t>addAssociate.url=/WEB-INF/</a:t>
            </a:r>
            <a:r>
              <a:rPr sz="1600" b="1" dirty="0" err="1" smtClean="0"/>
              <a:t>jsp</a:t>
            </a:r>
            <a:r>
              <a:rPr sz="1600" b="1" dirty="0" smtClean="0"/>
              <a:t>/addAssociate.jsp</a:t>
            </a:r>
            <a:endParaRPr sz="1600" dirty="0" smtClean="0"/>
          </a:p>
          <a:p>
            <a:pPr indent="120650" eaLnBrk="1" hangingPunct="1">
              <a:buFont typeface="Wingdings" pitchFamily="2" charset="2"/>
              <a:buNone/>
              <a:defRPr/>
            </a:pPr>
            <a:r>
              <a:rPr sz="1600" b="1" dirty="0" smtClean="0"/>
              <a:t> </a:t>
            </a:r>
            <a:endParaRPr sz="1600" dirty="0" smtClean="0"/>
          </a:p>
          <a:p>
            <a:pPr indent="120650" eaLnBrk="1" hangingPunct="1">
              <a:buFont typeface="Wingdings" pitchFamily="2" charset="2"/>
              <a:buNone/>
              <a:defRPr/>
            </a:pPr>
            <a:r>
              <a:rPr sz="1600" b="1" dirty="0" err="1" smtClean="0"/>
              <a:t>deleteAssociate</a:t>
            </a:r>
            <a:r>
              <a:rPr sz="1600" b="1" dirty="0" smtClean="0"/>
              <a:t>.(class)=</a:t>
            </a:r>
            <a:r>
              <a:rPr sz="1600" b="1" dirty="0" err="1" smtClean="0"/>
              <a:t>org.springframework.web.servlet.view.JstlView</a:t>
            </a:r>
            <a:endParaRPr sz="1600" dirty="0" smtClean="0"/>
          </a:p>
          <a:p>
            <a:pPr indent="120650" eaLnBrk="1" hangingPunct="1">
              <a:buFont typeface="Wingdings" pitchFamily="2" charset="2"/>
              <a:buNone/>
              <a:defRPr/>
            </a:pPr>
            <a:r>
              <a:rPr sz="1600" b="1" dirty="0" smtClean="0"/>
              <a:t>deleteAssociate.url=/WEB-INF/</a:t>
            </a:r>
            <a:r>
              <a:rPr sz="1600" b="1" dirty="0" err="1" smtClean="0"/>
              <a:t>jsp</a:t>
            </a:r>
            <a:r>
              <a:rPr sz="1600" b="1" dirty="0" smtClean="0"/>
              <a:t>/deleteAssociate.jsp</a:t>
            </a:r>
            <a:endParaRPr sz="1600" dirty="0" smtClean="0"/>
          </a:p>
          <a:p>
            <a:pPr eaLnBrk="1" hangingPunct="1">
              <a:buFont typeface="Wingdings" pitchFamily="2" charset="2"/>
              <a:buNone/>
              <a:defRPr/>
            </a:pPr>
            <a:endParaRPr sz="1800" b="1" dirty="0" smtClean="0"/>
          </a:p>
          <a:p>
            <a:pPr eaLnBrk="1" hangingPunct="1">
              <a:buFont typeface="Wingdings" pitchFamily="2" charset="2"/>
              <a:buNone/>
              <a:defRPr/>
            </a:pPr>
            <a:endParaRPr sz="1800" b="1" dirty="0" smtClean="0"/>
          </a:p>
        </p:txBody>
      </p:sp>
      <p:sp>
        <p:nvSpPr>
          <p:cNvPr id="5" name="Slide Number Placeholder 8"/>
          <p:cNvSpPr>
            <a:spLocks noGrp="1"/>
          </p:cNvSpPr>
          <p:nvPr>
            <p:ph type="sldNum" sz="quarter" idx="10"/>
          </p:nvPr>
        </p:nvSpPr>
        <p:spPr>
          <a:xfrm>
            <a:off x="152400" y="6429375"/>
            <a:ext cx="457200" cy="276225"/>
          </a:xfrm>
        </p:spPr>
        <p:txBody>
          <a:bodyPr/>
          <a:lstStyle/>
          <a:p>
            <a:pPr algn="l">
              <a:defRPr/>
            </a:pPr>
            <a:fld id="{A087BC82-7BCF-4C57-A468-E65C24BFEA30}" type="slidenum">
              <a:rPr lang="en-US" sz="1400" b="0">
                <a:latin typeface="+mn-lt"/>
              </a:rPr>
              <a:pPr algn="l">
                <a:defRPr/>
              </a:pPr>
              <a:t>13</a:t>
            </a:fld>
            <a:endParaRPr lang="en-US" sz="1400" b="0" dirty="0">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View Resolver: Content Negotiation</a:t>
            </a:r>
          </a:p>
        </p:txBody>
      </p:sp>
      <p:sp>
        <p:nvSpPr>
          <p:cNvPr id="15363" name="Content Placeholder 2"/>
          <p:cNvSpPr>
            <a:spLocks noGrp="1"/>
          </p:cNvSpPr>
          <p:nvPr>
            <p:ph idx="1"/>
          </p:nvPr>
        </p:nvSpPr>
        <p:spPr/>
        <p:txBody>
          <a:bodyPr/>
          <a:lstStyle/>
          <a:p>
            <a:pPr eaLnBrk="1" hangingPunct="1">
              <a:defRPr/>
            </a:pPr>
            <a:r>
              <a:rPr sz="1800" smtClean="0"/>
              <a:t>Content Negotiation:</a:t>
            </a:r>
            <a:r>
              <a:rPr b="1" dirty="0" smtClean="0"/>
              <a:t>	</a:t>
            </a:r>
            <a:endParaRPr sz="1800" b="1" dirty="0" smtClean="0"/>
          </a:p>
          <a:p>
            <a:pPr marL="1146175" lvl="1" indent="-342900" eaLnBrk="1" hangingPunct="1">
              <a:buFont typeface="Calibri" pitchFamily="34" charset="0"/>
              <a:buChar char="̶"/>
              <a:defRPr/>
            </a:pPr>
            <a:r>
              <a:rPr sz="1800" smtClean="0"/>
              <a:t>It needs to be defined in a way to get the expected content and type is rendered on the view if multiple resolvers are present in the application.</a:t>
            </a:r>
          </a:p>
          <a:p>
            <a:pPr marL="1146175" lvl="1" indent="-342900" eaLnBrk="1" hangingPunct="1">
              <a:buFont typeface="Calibri" pitchFamily="34" charset="0"/>
              <a:buChar char="̶"/>
              <a:defRPr/>
            </a:pPr>
            <a:r>
              <a:rPr sz="1800" smtClean="0"/>
              <a:t>This content negotiation will be achieved by the extension provided in request URL or by the HTTP accept headers.</a:t>
            </a:r>
          </a:p>
          <a:p>
            <a:pPr marL="1146175" lvl="1" indent="-342900" eaLnBrk="1" hangingPunct="1">
              <a:buFont typeface="Calibri" pitchFamily="34" charset="0"/>
              <a:buChar char="̶"/>
              <a:defRPr/>
            </a:pPr>
            <a:r>
              <a:rPr sz="1800" smtClean="0"/>
              <a:t>Content Negotiation in Spring is based on the ContentNegotiatingViewResolver.</a:t>
            </a:r>
          </a:p>
          <a:p>
            <a:pPr marL="1146175" lvl="1" indent="-342900" eaLnBrk="1" hangingPunct="1">
              <a:buFont typeface="Calibri" pitchFamily="34" charset="0"/>
              <a:buChar char="̶"/>
              <a:defRPr/>
            </a:pPr>
            <a:r>
              <a:rPr sz="1800" smtClean="0"/>
              <a:t>The resolvers are prioritized by the value of the order attribute. </a:t>
            </a:r>
          </a:p>
          <a:p>
            <a:pPr marL="1146175" lvl="1" indent="-342900" eaLnBrk="1" hangingPunct="1">
              <a:buFont typeface="Calibri" pitchFamily="34" charset="0"/>
              <a:buChar char="̶"/>
              <a:defRPr/>
            </a:pPr>
            <a:r>
              <a:rPr sz="1800" smtClean="0"/>
              <a:t>The value of the order attribute also uses </a:t>
            </a:r>
            <a:r>
              <a:rPr sz="1800" err="1" smtClean="0"/>
              <a:t>SpEL</a:t>
            </a:r>
            <a:r>
              <a:rPr sz="1800" smtClean="0"/>
              <a:t> to have relative order for these resolvers instead of hard coding the order values.</a:t>
            </a:r>
          </a:p>
          <a:p>
            <a:pPr marL="1146175" lvl="1" indent="-342900" eaLnBrk="1" hangingPunct="1">
              <a:buFont typeface="Calibri" pitchFamily="34" charset="0"/>
              <a:buChar char="̶"/>
              <a:defRPr/>
            </a:pPr>
            <a:r>
              <a:rPr sz="1800" smtClean="0"/>
              <a:t>The Lower order value view resolver takes the higher precedence.</a:t>
            </a:r>
          </a:p>
          <a:p>
            <a:pPr marL="1146175" lvl="1" indent="-342900" eaLnBrk="1" hangingPunct="1">
              <a:buFont typeface="Calibri" pitchFamily="34" charset="0"/>
              <a:buChar char="̶"/>
              <a:defRPr/>
            </a:pPr>
            <a:r>
              <a:rPr sz="1800" smtClean="0"/>
              <a:t>Normally the ContentNegotiatingViewResolver takes the highest priority by the having lowest order value.</a:t>
            </a:r>
          </a:p>
          <a:p>
            <a:pPr eaLnBrk="1" hangingPunct="1">
              <a:buFont typeface="Wingdings" pitchFamily="2" charset="2"/>
              <a:buChar char="Ø"/>
              <a:defRPr/>
            </a:pPr>
            <a:endParaRPr sz="1600" dirty="0" smtClean="0"/>
          </a:p>
          <a:p>
            <a:pPr indent="284163" eaLnBrk="1" hangingPunct="1">
              <a:buFont typeface="Wingdings" pitchFamily="2" charset="2"/>
              <a:buNone/>
              <a:defRPr/>
            </a:pPr>
            <a:endParaRPr sz="1800" b="1" dirty="0" smtClean="0"/>
          </a:p>
          <a:p>
            <a:pPr lvl="2" eaLnBrk="1" hangingPunct="1">
              <a:buFont typeface="Wingdings" pitchFamily="2" charset="2"/>
              <a:buNone/>
              <a:defRPr/>
            </a:pPr>
            <a:endParaRPr smtClean="0"/>
          </a:p>
        </p:txBody>
      </p:sp>
      <p:sp>
        <p:nvSpPr>
          <p:cNvPr id="5" name="Slide Number Placeholder 8"/>
          <p:cNvSpPr>
            <a:spLocks noGrp="1"/>
          </p:cNvSpPr>
          <p:nvPr>
            <p:ph type="sldNum" sz="quarter" idx="10"/>
          </p:nvPr>
        </p:nvSpPr>
        <p:spPr>
          <a:xfrm>
            <a:off x="152400" y="6429375"/>
            <a:ext cx="457200" cy="276225"/>
          </a:xfrm>
        </p:spPr>
        <p:txBody>
          <a:bodyPr/>
          <a:lstStyle/>
          <a:p>
            <a:pPr algn="l">
              <a:defRPr/>
            </a:pPr>
            <a:fld id="{FE299155-AD1A-429A-B651-9634CCF3479E}" type="slidenum">
              <a:rPr lang="en-US" sz="1400" b="0">
                <a:latin typeface="+mn-lt"/>
              </a:rPr>
              <a:pPr algn="l">
                <a:defRPr/>
              </a:pPr>
              <a:t>14</a:t>
            </a:fld>
            <a:endParaRPr lang="en-US" sz="1400" b="0" dirty="0">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p:txBody>
          <a:bodyPr/>
          <a:lstStyle/>
          <a:p>
            <a:pPr eaLnBrk="1" hangingPunct="1">
              <a:defRPr/>
            </a:pPr>
            <a:r>
              <a:rPr sz="1800" dirty="0" smtClean="0"/>
              <a:t>ContentNegotiatingViewResolver resolves the request by the </a:t>
            </a:r>
            <a:r>
              <a:rPr sz="1800" smtClean="0"/>
              <a:t>following method:</a:t>
            </a:r>
            <a:r>
              <a:rPr b="1" dirty="0" smtClean="0"/>
              <a:t>	</a:t>
            </a:r>
            <a:endParaRPr sz="1800" b="1" dirty="0" smtClean="0"/>
          </a:p>
          <a:p>
            <a:pPr indent="284163" eaLnBrk="1" hangingPunct="1">
              <a:buFont typeface="+mj-lt"/>
              <a:buAutoNum type="arabicPeriod"/>
              <a:defRPr/>
            </a:pPr>
            <a:r>
              <a:rPr sz="1600" dirty="0" smtClean="0"/>
              <a:t> </a:t>
            </a:r>
            <a:r>
              <a:rPr sz="1800" dirty="0" smtClean="0"/>
              <a:t>Verifying the request path for the extension.</a:t>
            </a:r>
          </a:p>
          <a:p>
            <a:pPr indent="284163" eaLnBrk="1" hangingPunct="1">
              <a:buFont typeface="+mj-lt"/>
              <a:buAutoNum type="arabicPeriod"/>
              <a:defRPr/>
            </a:pPr>
            <a:r>
              <a:rPr sz="1800" dirty="0" smtClean="0"/>
              <a:t> If the extension is present but no bean matches then </a:t>
            </a:r>
            <a:r>
              <a:rPr sz="1800" dirty="0" err="1" smtClean="0"/>
              <a:t>FileTypeMap</a:t>
            </a:r>
            <a:r>
              <a:rPr sz="1800" dirty="0" smtClean="0"/>
              <a:t> in Java activation      </a:t>
            </a:r>
          </a:p>
          <a:p>
            <a:pPr indent="284163" eaLnBrk="1" hangingPunct="1">
              <a:buFont typeface="Wingdings" pitchFamily="2" charset="2"/>
              <a:buNone/>
              <a:defRPr/>
            </a:pPr>
            <a:r>
              <a:rPr sz="1800" dirty="0" smtClean="0"/>
              <a:t>framework is used to determine the media type.</a:t>
            </a:r>
          </a:p>
          <a:p>
            <a:pPr marL="684212" eaLnBrk="1" hangingPunct="1">
              <a:buFont typeface="Wingdings" pitchFamily="2" charset="2"/>
              <a:buAutoNum type="arabicPeriod" startAt="3"/>
              <a:defRPr/>
            </a:pPr>
            <a:r>
              <a:rPr sz="1800" dirty="0" smtClean="0"/>
              <a:t>If there is no extension, then Accept header is used to determine the media </a:t>
            </a:r>
          </a:p>
          <a:p>
            <a:pPr marL="684212" eaLnBrk="1" hangingPunct="1">
              <a:buFont typeface="Wingdings" pitchFamily="2" charset="2"/>
              <a:buNone/>
              <a:defRPr/>
            </a:pPr>
            <a:r>
              <a:rPr sz="1800" dirty="0" smtClean="0"/>
              <a:t>	type.</a:t>
            </a:r>
          </a:p>
          <a:p>
            <a:pPr marL="684212" eaLnBrk="1" hangingPunct="1">
              <a:buFont typeface="Wingdings" pitchFamily="2" charset="2"/>
              <a:buAutoNum type="arabicPeriod" startAt="4"/>
              <a:defRPr/>
            </a:pPr>
            <a:r>
              <a:rPr sz="1800" dirty="0" smtClean="0"/>
              <a:t>If media type to be rendered is found and the logical view named on the highest </a:t>
            </a:r>
          </a:p>
          <a:p>
            <a:pPr marL="684212" eaLnBrk="1" hangingPunct="1">
              <a:buFont typeface="Wingdings" pitchFamily="2" charset="2"/>
              <a:buNone/>
              <a:defRPr/>
            </a:pPr>
            <a:r>
              <a:rPr sz="1800" dirty="0" smtClean="0"/>
              <a:t>	priority resolver is not matching then remaining resolvers  is searched to match the media type.</a:t>
            </a:r>
          </a:p>
          <a:p>
            <a:pPr eaLnBrk="1" hangingPunct="1">
              <a:buFont typeface="Wingdings" pitchFamily="2" charset="2"/>
              <a:buNone/>
              <a:defRPr/>
            </a:pPr>
            <a:endParaRPr sz="1600" dirty="0" smtClean="0"/>
          </a:p>
          <a:p>
            <a:pPr eaLnBrk="1" hangingPunct="1">
              <a:buFont typeface="Wingdings" pitchFamily="2" charset="2"/>
              <a:buChar char="Ø"/>
              <a:defRPr/>
            </a:pPr>
            <a:endParaRPr sz="1600" dirty="0" smtClean="0"/>
          </a:p>
          <a:p>
            <a:pPr indent="284163" eaLnBrk="1" hangingPunct="1">
              <a:buFont typeface="Wingdings" pitchFamily="2" charset="2"/>
              <a:buNone/>
              <a:defRPr/>
            </a:pPr>
            <a:endParaRPr sz="1800" b="1" dirty="0" smtClean="0"/>
          </a:p>
          <a:p>
            <a:pPr lvl="2" eaLnBrk="1" hangingPunct="1">
              <a:buFont typeface="Wingdings" pitchFamily="2" charset="2"/>
              <a:buNone/>
              <a:defRPr/>
            </a:pPr>
            <a:endParaRPr smtClean="0"/>
          </a:p>
        </p:txBody>
      </p:sp>
      <p:sp>
        <p:nvSpPr>
          <p:cNvPr id="23555" name="Title 4"/>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View Resolver: Content Negotiation (Contd.)</a:t>
            </a:r>
          </a:p>
        </p:txBody>
      </p:sp>
      <p:sp>
        <p:nvSpPr>
          <p:cNvPr id="5" name="Slide Number Placeholder 8"/>
          <p:cNvSpPr>
            <a:spLocks noGrp="1"/>
          </p:cNvSpPr>
          <p:nvPr>
            <p:ph type="sldNum" sz="quarter" idx="10"/>
          </p:nvPr>
        </p:nvSpPr>
        <p:spPr>
          <a:xfrm>
            <a:off x="152400" y="6429375"/>
            <a:ext cx="457200" cy="276225"/>
          </a:xfrm>
        </p:spPr>
        <p:txBody>
          <a:bodyPr/>
          <a:lstStyle/>
          <a:p>
            <a:pPr algn="l">
              <a:defRPr/>
            </a:pPr>
            <a:fld id="{967F791E-EA8D-4C3F-96B3-DF6B07DE57FF}" type="slidenum">
              <a:rPr lang="en-US" sz="1400" b="0">
                <a:latin typeface="+mn-lt"/>
              </a:rPr>
              <a:pPr algn="l">
                <a:defRPr/>
              </a:pPr>
              <a:t>15</a:t>
            </a:fld>
            <a:endParaRPr lang="en-US" sz="1400" b="0" dirty="0">
              <a:latin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p:txBody>
          <a:bodyPr/>
          <a:lstStyle/>
          <a:p>
            <a:pPr eaLnBrk="1" hangingPunct="1">
              <a:defRPr/>
            </a:pPr>
            <a:r>
              <a:rPr sz="1800" dirty="0" smtClean="0"/>
              <a:t> Example:</a:t>
            </a:r>
          </a:p>
          <a:p>
            <a:pPr lvl="1" eaLnBrk="1" hangingPunct="1">
              <a:buFont typeface="Wingdings" pitchFamily="2" charset="2"/>
              <a:buNone/>
              <a:defRPr/>
            </a:pPr>
            <a:r>
              <a:rPr sz="1400" b="1" smtClean="0"/>
              <a:t>&lt;beans ...&gt;</a:t>
            </a:r>
            <a:endParaRPr sz="1400" smtClean="0"/>
          </a:p>
          <a:p>
            <a:pPr lvl="1" eaLnBrk="1" hangingPunct="1">
              <a:buFont typeface="Wingdings" pitchFamily="2" charset="2"/>
              <a:buNone/>
              <a:defRPr/>
            </a:pPr>
            <a:r>
              <a:rPr sz="1400" b="1" smtClean="0"/>
              <a:t>	      ...</a:t>
            </a:r>
            <a:endParaRPr sz="1400" smtClean="0"/>
          </a:p>
          <a:p>
            <a:pPr lvl="1" indent="176213" eaLnBrk="1" hangingPunct="1">
              <a:buFont typeface="Wingdings" pitchFamily="2" charset="2"/>
              <a:buNone/>
              <a:defRPr/>
            </a:pPr>
            <a:r>
              <a:rPr sz="1400" b="1" smtClean="0"/>
              <a:t>&lt;bean id="</a:t>
            </a:r>
            <a:r>
              <a:rPr sz="1400" b="1" err="1" smtClean="0"/>
              <a:t>contentNegotiatingResolver</a:t>
            </a:r>
            <a:r>
              <a:rPr sz="1400" b="1" smtClean="0"/>
              <a:t>"</a:t>
            </a:r>
            <a:endParaRPr sz="1400" smtClean="0"/>
          </a:p>
          <a:p>
            <a:pPr lvl="1" indent="176213" eaLnBrk="1" hangingPunct="1">
              <a:buFont typeface="Wingdings" pitchFamily="2" charset="2"/>
              <a:buNone/>
              <a:defRPr/>
            </a:pPr>
            <a:r>
              <a:rPr sz="1400" smtClean="0"/>
              <a:t>class="org.springframework.web.servlet.view.ContentNegotiatingViewResolver"&gt;</a:t>
            </a:r>
          </a:p>
          <a:p>
            <a:pPr lvl="1" indent="176213" eaLnBrk="1" hangingPunct="1">
              <a:buFont typeface="Wingdings" pitchFamily="2" charset="2"/>
              <a:buNone/>
              <a:defRPr/>
            </a:pPr>
            <a:r>
              <a:rPr sz="1400" smtClean="0"/>
              <a:t>&lt;property name="order" value="#{T(</a:t>
            </a:r>
            <a:r>
              <a:rPr sz="1400" err="1" smtClean="0"/>
              <a:t>org.springframework.core.Ordered</a:t>
            </a:r>
            <a:r>
              <a:rPr sz="1400" smtClean="0"/>
              <a:t>).</a:t>
            </a:r>
          </a:p>
          <a:p>
            <a:pPr lvl="1" indent="176213" eaLnBrk="1" hangingPunct="1">
              <a:buFont typeface="Wingdings" pitchFamily="2" charset="2"/>
              <a:buNone/>
              <a:defRPr/>
            </a:pPr>
            <a:r>
              <a:rPr sz="1400" smtClean="0"/>
              <a:t>HIGHEST_PRECEDENCE}" /&gt;</a:t>
            </a:r>
          </a:p>
          <a:p>
            <a:pPr lvl="1" indent="176213" eaLnBrk="1" hangingPunct="1">
              <a:buFont typeface="Wingdings" pitchFamily="2" charset="2"/>
              <a:buNone/>
              <a:defRPr/>
            </a:pPr>
            <a:r>
              <a:rPr sz="1400" smtClean="0"/>
              <a:t>&lt;property name="</a:t>
            </a:r>
            <a:r>
              <a:rPr sz="1400" err="1" smtClean="0"/>
              <a:t>mediaTypes</a:t>
            </a:r>
            <a:r>
              <a:rPr sz="1400" smtClean="0"/>
              <a:t>"&gt;</a:t>
            </a:r>
          </a:p>
          <a:p>
            <a:pPr lvl="1" indent="749300" eaLnBrk="1" hangingPunct="1">
              <a:buFont typeface="Wingdings" pitchFamily="2" charset="2"/>
              <a:buNone/>
              <a:defRPr/>
            </a:pPr>
            <a:r>
              <a:rPr sz="1400" smtClean="0"/>
              <a:t>&lt;map&gt;</a:t>
            </a:r>
          </a:p>
          <a:p>
            <a:pPr lvl="1" indent="1485900" eaLnBrk="1" hangingPunct="1">
              <a:buFont typeface="Wingdings" pitchFamily="2" charset="2"/>
              <a:buNone/>
              <a:defRPr/>
            </a:pPr>
            <a:r>
              <a:rPr sz="1400" smtClean="0"/>
              <a:t>&lt;entry key="html" value="text/html"/&gt;</a:t>
            </a:r>
          </a:p>
          <a:p>
            <a:pPr lvl="1" indent="1485900" eaLnBrk="1" hangingPunct="1">
              <a:buFont typeface="Wingdings" pitchFamily="2" charset="2"/>
              <a:buNone/>
              <a:defRPr/>
            </a:pPr>
            <a:r>
              <a:rPr sz="1400" smtClean="0"/>
              <a:t>&lt;entry key="</a:t>
            </a:r>
            <a:r>
              <a:rPr sz="1400" err="1" smtClean="0"/>
              <a:t>pdf</a:t>
            </a:r>
            <a:r>
              <a:rPr sz="1400" smtClean="0"/>
              <a:t>" value="application/</a:t>
            </a:r>
            <a:r>
              <a:rPr sz="1400" err="1" smtClean="0"/>
              <a:t>pdf</a:t>
            </a:r>
            <a:r>
              <a:rPr sz="1400" smtClean="0"/>
              <a:t>"/&gt;</a:t>
            </a:r>
          </a:p>
          <a:p>
            <a:pPr lvl="1" indent="1485900" eaLnBrk="1" hangingPunct="1">
              <a:buFont typeface="Wingdings" pitchFamily="2" charset="2"/>
              <a:buNone/>
              <a:defRPr/>
            </a:pPr>
            <a:r>
              <a:rPr sz="1400" smtClean="0"/>
              <a:t>&lt;entry key="</a:t>
            </a:r>
            <a:r>
              <a:rPr sz="1400" err="1" smtClean="0"/>
              <a:t>xsl</a:t>
            </a:r>
            <a:r>
              <a:rPr sz="1400" smtClean="0"/>
              <a:t>" value="application/vnd.ms-excel"/&gt;</a:t>
            </a:r>
          </a:p>
          <a:p>
            <a:pPr lvl="1" indent="1485900" eaLnBrk="1" hangingPunct="1">
              <a:buFont typeface="Wingdings" pitchFamily="2" charset="2"/>
              <a:buNone/>
              <a:defRPr/>
            </a:pPr>
            <a:r>
              <a:rPr sz="1400" smtClean="0"/>
              <a:t>&lt;entry key="xml" value="application/xml"/&gt;</a:t>
            </a:r>
          </a:p>
          <a:p>
            <a:pPr lvl="1" indent="1485900" eaLnBrk="1" hangingPunct="1">
              <a:buFont typeface="Wingdings" pitchFamily="2" charset="2"/>
              <a:buNone/>
              <a:defRPr/>
            </a:pPr>
            <a:r>
              <a:rPr sz="1400" smtClean="0"/>
              <a:t>&lt;entry key="</a:t>
            </a:r>
            <a:r>
              <a:rPr sz="1400" err="1" smtClean="0"/>
              <a:t>json</a:t>
            </a:r>
            <a:r>
              <a:rPr sz="1400" smtClean="0"/>
              <a:t>" value="application/</a:t>
            </a:r>
            <a:r>
              <a:rPr sz="1400" err="1" smtClean="0"/>
              <a:t>json</a:t>
            </a:r>
            <a:r>
              <a:rPr sz="1400" smtClean="0"/>
              <a:t>"/&gt;</a:t>
            </a:r>
          </a:p>
          <a:p>
            <a:pPr lvl="1" indent="749300" eaLnBrk="1" hangingPunct="1">
              <a:buFont typeface="Wingdings" pitchFamily="2" charset="2"/>
              <a:buNone/>
              <a:defRPr/>
            </a:pPr>
            <a:r>
              <a:rPr sz="1400" smtClean="0"/>
              <a:t>&lt;/map&gt;</a:t>
            </a:r>
          </a:p>
          <a:p>
            <a:pPr lvl="1" indent="176213" eaLnBrk="1" hangingPunct="1">
              <a:buFont typeface="Wingdings" pitchFamily="2" charset="2"/>
              <a:buNone/>
              <a:defRPr/>
            </a:pPr>
            <a:r>
              <a:rPr sz="1400" smtClean="0"/>
              <a:t>&lt;/property&gt;</a:t>
            </a:r>
          </a:p>
          <a:p>
            <a:pPr lvl="1" indent="176213" eaLnBrk="1" hangingPunct="1">
              <a:buFont typeface="Wingdings" pitchFamily="2" charset="2"/>
              <a:buNone/>
              <a:defRPr/>
            </a:pPr>
            <a:r>
              <a:rPr sz="1400" b="1" smtClean="0"/>
              <a:t>….</a:t>
            </a:r>
            <a:endParaRPr sz="1400" smtClean="0"/>
          </a:p>
          <a:p>
            <a:pPr lvl="1" indent="176213" eaLnBrk="1" hangingPunct="1">
              <a:buFont typeface="Wingdings" pitchFamily="2" charset="2"/>
              <a:buNone/>
              <a:defRPr/>
            </a:pPr>
            <a:r>
              <a:rPr sz="1400" b="1" smtClean="0"/>
              <a:t>&lt;/bean&gt;</a:t>
            </a:r>
          </a:p>
          <a:p>
            <a:pPr indent="176213" eaLnBrk="1" hangingPunct="1">
              <a:buFont typeface="Wingdings" pitchFamily="2" charset="2"/>
              <a:buNone/>
              <a:defRPr/>
            </a:pPr>
            <a:r>
              <a:rPr sz="1400" b="1" dirty="0" smtClean="0"/>
              <a:t>							Contd..</a:t>
            </a:r>
            <a:endParaRPr sz="1400" dirty="0" smtClean="0"/>
          </a:p>
          <a:p>
            <a:pPr eaLnBrk="1" hangingPunct="1">
              <a:buFont typeface="Wingdings" pitchFamily="2" charset="2"/>
              <a:buNone/>
              <a:defRPr/>
            </a:pPr>
            <a:endParaRPr sz="1400" dirty="0" smtClean="0"/>
          </a:p>
          <a:p>
            <a:pPr eaLnBrk="1" hangingPunct="1">
              <a:buFont typeface="Wingdings" pitchFamily="2" charset="2"/>
              <a:buNone/>
              <a:defRPr/>
            </a:pPr>
            <a:endParaRPr sz="1600" dirty="0" smtClean="0"/>
          </a:p>
          <a:p>
            <a:pPr eaLnBrk="1" hangingPunct="1">
              <a:buFont typeface="Wingdings" pitchFamily="2" charset="2"/>
              <a:buChar char="Ø"/>
              <a:defRPr/>
            </a:pPr>
            <a:endParaRPr sz="1600" dirty="0" smtClean="0"/>
          </a:p>
          <a:p>
            <a:pPr indent="284163" eaLnBrk="1" hangingPunct="1">
              <a:buFont typeface="Wingdings" pitchFamily="2" charset="2"/>
              <a:buNone/>
              <a:defRPr/>
            </a:pPr>
            <a:endParaRPr sz="1800" b="1" dirty="0" smtClean="0"/>
          </a:p>
          <a:p>
            <a:pPr lvl="2" eaLnBrk="1" hangingPunct="1">
              <a:buFont typeface="Wingdings" pitchFamily="2" charset="2"/>
              <a:buNone/>
              <a:defRPr/>
            </a:pPr>
            <a:endParaRPr smtClean="0"/>
          </a:p>
        </p:txBody>
      </p:sp>
      <p:sp>
        <p:nvSpPr>
          <p:cNvPr id="24579" name="Title 4"/>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View Resolver: Content Negotiation (Contd.)</a:t>
            </a:r>
          </a:p>
        </p:txBody>
      </p:sp>
      <p:sp>
        <p:nvSpPr>
          <p:cNvPr id="5" name="Slide Number Placeholder 8"/>
          <p:cNvSpPr>
            <a:spLocks noGrp="1"/>
          </p:cNvSpPr>
          <p:nvPr>
            <p:ph type="sldNum" sz="quarter" idx="10"/>
          </p:nvPr>
        </p:nvSpPr>
        <p:spPr>
          <a:xfrm>
            <a:off x="152400" y="6429375"/>
            <a:ext cx="457200" cy="276225"/>
          </a:xfrm>
        </p:spPr>
        <p:txBody>
          <a:bodyPr/>
          <a:lstStyle/>
          <a:p>
            <a:pPr algn="l">
              <a:defRPr/>
            </a:pPr>
            <a:fld id="{84D3B126-CA11-44F0-86B9-B6F1C37DD27B}" type="slidenum">
              <a:rPr lang="en-US" sz="1400" b="0">
                <a:latin typeface="+mn-lt"/>
              </a:rPr>
              <a:pPr algn="l">
                <a:defRPr/>
              </a:pPr>
              <a:t>16</a:t>
            </a:fld>
            <a:endParaRPr lang="en-US" sz="1400" b="0" dirty="0">
              <a:latin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View Resolver: Content Negotiation (Contd.)</a:t>
            </a:r>
            <a:endParaRPr lang="en-US" b="1" smtClean="0">
              <a:solidFill>
                <a:srgbClr val="FFFFFF"/>
              </a:solidFill>
            </a:endParaRPr>
          </a:p>
        </p:txBody>
      </p:sp>
      <p:sp>
        <p:nvSpPr>
          <p:cNvPr id="15363" name="Content Placeholder 2"/>
          <p:cNvSpPr>
            <a:spLocks noGrp="1"/>
          </p:cNvSpPr>
          <p:nvPr>
            <p:ph idx="1"/>
          </p:nvPr>
        </p:nvSpPr>
        <p:spPr/>
        <p:txBody>
          <a:bodyPr/>
          <a:lstStyle/>
          <a:p>
            <a:pPr indent="461963" eaLnBrk="1" hangingPunct="1">
              <a:buFont typeface="Wingdings" pitchFamily="2" charset="2"/>
              <a:buNone/>
              <a:defRPr/>
            </a:pPr>
            <a:r>
              <a:rPr sz="1400" b="1" dirty="0" smtClean="0"/>
              <a:t>&lt;bean id="</a:t>
            </a:r>
            <a:r>
              <a:rPr sz="1400" b="1" dirty="0" err="1" smtClean="0"/>
              <a:t>resourceBundleResolver</a:t>
            </a:r>
            <a:r>
              <a:rPr sz="1400" b="1" dirty="0" smtClean="0"/>
              <a:t>"</a:t>
            </a:r>
            <a:endParaRPr sz="1400" dirty="0" smtClean="0"/>
          </a:p>
          <a:p>
            <a:pPr indent="461963" eaLnBrk="1" hangingPunct="1">
              <a:buFont typeface="Wingdings" pitchFamily="2" charset="2"/>
              <a:buNone/>
              <a:defRPr/>
            </a:pPr>
            <a:r>
              <a:rPr sz="1400" b="1" dirty="0" smtClean="0"/>
              <a:t> 	           class="</a:t>
            </a:r>
            <a:r>
              <a:rPr sz="1400" b="1" dirty="0" err="1" smtClean="0"/>
              <a:t>org.springframework.web.servlet.view.ResourceBundleViewResolver</a:t>
            </a:r>
            <a:r>
              <a:rPr sz="1400" b="1" dirty="0" smtClean="0"/>
              <a:t>"&gt;</a:t>
            </a:r>
            <a:endParaRPr sz="1400" dirty="0" smtClean="0"/>
          </a:p>
          <a:p>
            <a:pPr indent="803275" eaLnBrk="1" hangingPunct="1">
              <a:buFont typeface="Wingdings" pitchFamily="2" charset="2"/>
              <a:buNone/>
              <a:defRPr/>
            </a:pPr>
            <a:r>
              <a:rPr sz="1400" dirty="0" smtClean="0"/>
              <a:t>&lt;property name="order" value="#{contentNegotiatingResolver.order+1}" /&gt;</a:t>
            </a:r>
          </a:p>
          <a:p>
            <a:pPr indent="461963" eaLnBrk="1" hangingPunct="1">
              <a:buFont typeface="Wingdings" pitchFamily="2" charset="2"/>
              <a:buNone/>
              <a:defRPr/>
            </a:pPr>
            <a:r>
              <a:rPr sz="1400" b="1" dirty="0" smtClean="0"/>
              <a:t>          ….</a:t>
            </a:r>
            <a:endParaRPr sz="1400" dirty="0" smtClean="0"/>
          </a:p>
          <a:p>
            <a:pPr indent="461963" eaLnBrk="1" hangingPunct="1">
              <a:buFont typeface="Wingdings" pitchFamily="2" charset="2"/>
              <a:buNone/>
              <a:defRPr/>
            </a:pPr>
            <a:r>
              <a:rPr sz="1400" b="1" dirty="0" smtClean="0"/>
              <a:t>&lt;/bean&gt;</a:t>
            </a:r>
            <a:endParaRPr sz="1400" dirty="0" smtClean="0"/>
          </a:p>
          <a:p>
            <a:pPr indent="461963" eaLnBrk="1" hangingPunct="1">
              <a:buFont typeface="Wingdings" pitchFamily="2" charset="2"/>
              <a:buNone/>
              <a:defRPr/>
            </a:pPr>
            <a:r>
              <a:rPr sz="1400" b="1" dirty="0" smtClean="0"/>
              <a:t>&lt;bean id="</a:t>
            </a:r>
            <a:r>
              <a:rPr sz="1400" b="1" dirty="0" err="1" smtClean="0"/>
              <a:t>secondaryResourceBundleResolver</a:t>
            </a:r>
            <a:r>
              <a:rPr sz="1400" b="1" dirty="0" smtClean="0"/>
              <a:t>"</a:t>
            </a:r>
            <a:endParaRPr sz="1400" dirty="0" smtClean="0"/>
          </a:p>
          <a:p>
            <a:pPr indent="461963" eaLnBrk="1" hangingPunct="1">
              <a:buFont typeface="Wingdings" pitchFamily="2" charset="2"/>
              <a:buNone/>
              <a:defRPr/>
            </a:pPr>
            <a:r>
              <a:rPr sz="1400" b="1" dirty="0" smtClean="0"/>
              <a:t>            class="</a:t>
            </a:r>
            <a:r>
              <a:rPr sz="1400" b="1" dirty="0" err="1" smtClean="0"/>
              <a:t>org.springframework.web.servlet.view.ResourceBundleViewResolver</a:t>
            </a:r>
            <a:r>
              <a:rPr sz="1400" b="1" dirty="0" smtClean="0"/>
              <a:t>"&gt;</a:t>
            </a:r>
            <a:endParaRPr sz="1400" dirty="0" smtClean="0"/>
          </a:p>
          <a:p>
            <a:pPr indent="1090613" eaLnBrk="1" hangingPunct="1">
              <a:buFont typeface="Wingdings" pitchFamily="2" charset="2"/>
              <a:buNone/>
              <a:defRPr/>
            </a:pPr>
            <a:r>
              <a:rPr sz="1400" b="1" dirty="0" smtClean="0"/>
              <a:t>&lt;property name="</a:t>
            </a:r>
            <a:r>
              <a:rPr sz="1400" b="1" dirty="0" err="1" smtClean="0"/>
              <a:t>basename</a:t>
            </a:r>
            <a:r>
              <a:rPr sz="1400" b="1" dirty="0" smtClean="0"/>
              <a:t>" value="</a:t>
            </a:r>
            <a:r>
              <a:rPr sz="1400" b="1" dirty="0" err="1" smtClean="0"/>
              <a:t>secondaryviews</a:t>
            </a:r>
            <a:r>
              <a:rPr sz="1400" b="1" dirty="0" smtClean="0"/>
              <a:t>" /&gt;</a:t>
            </a:r>
            <a:endParaRPr sz="1400" dirty="0" smtClean="0"/>
          </a:p>
          <a:p>
            <a:pPr indent="1090613" eaLnBrk="1" hangingPunct="1">
              <a:buFont typeface="Wingdings" pitchFamily="2" charset="2"/>
              <a:buNone/>
              <a:defRPr/>
            </a:pPr>
            <a:r>
              <a:rPr sz="1400" dirty="0" smtClean="0"/>
              <a:t>&lt;property name="order"  value="#{resourceBundleResolver.order+1}" /&gt;</a:t>
            </a:r>
          </a:p>
          <a:p>
            <a:pPr indent="1090613" eaLnBrk="1" hangingPunct="1">
              <a:buFont typeface="Wingdings" pitchFamily="2" charset="2"/>
              <a:buNone/>
              <a:defRPr/>
            </a:pPr>
            <a:r>
              <a:rPr sz="1400" b="1" dirty="0" smtClean="0"/>
              <a:t>&lt;/bean&gt;</a:t>
            </a:r>
            <a:endParaRPr sz="1400" dirty="0" smtClean="0"/>
          </a:p>
          <a:p>
            <a:pPr indent="1090613" eaLnBrk="1" hangingPunct="1">
              <a:buFont typeface="Wingdings" pitchFamily="2" charset="2"/>
              <a:buNone/>
              <a:defRPr/>
            </a:pPr>
            <a:r>
              <a:rPr sz="1400" b="1" dirty="0" smtClean="0"/>
              <a:t>&lt;bean id="</a:t>
            </a:r>
            <a:r>
              <a:rPr sz="1400" b="1" dirty="0" err="1" smtClean="0"/>
              <a:t>internalResourceResolver</a:t>
            </a:r>
            <a:r>
              <a:rPr sz="1400" b="1" dirty="0" smtClean="0"/>
              <a:t>"</a:t>
            </a:r>
            <a:endParaRPr sz="1400" dirty="0" smtClean="0"/>
          </a:p>
          <a:p>
            <a:pPr indent="1090613" eaLnBrk="1" hangingPunct="1">
              <a:buFont typeface="Wingdings" pitchFamily="2" charset="2"/>
              <a:buNone/>
              <a:defRPr/>
            </a:pPr>
            <a:r>
              <a:rPr sz="1400" b="1" dirty="0" smtClean="0"/>
              <a:t>class="org.springframework.web.servlet.view.InternalResourceViewResolver"&gt;</a:t>
            </a:r>
            <a:endParaRPr sz="1400" dirty="0" smtClean="0"/>
          </a:p>
          <a:p>
            <a:pPr indent="1090613" eaLnBrk="1" hangingPunct="1">
              <a:buFont typeface="Wingdings" pitchFamily="2" charset="2"/>
              <a:buNone/>
              <a:defRPr/>
            </a:pPr>
            <a:r>
              <a:rPr sz="1400" dirty="0" smtClean="0"/>
              <a:t>&lt;property name="order"  value="#{secondaryResourceBundleResolver.order+1}" /&gt;</a:t>
            </a:r>
          </a:p>
          <a:p>
            <a:pPr indent="1090613" eaLnBrk="1" hangingPunct="1">
              <a:buFont typeface="Wingdings" pitchFamily="2" charset="2"/>
              <a:buNone/>
              <a:defRPr/>
            </a:pPr>
            <a:r>
              <a:rPr sz="1400" b="1" dirty="0" smtClean="0"/>
              <a:t>….</a:t>
            </a:r>
            <a:endParaRPr sz="1400" dirty="0" smtClean="0"/>
          </a:p>
          <a:p>
            <a:pPr indent="461963" eaLnBrk="1" hangingPunct="1">
              <a:buFont typeface="Wingdings" pitchFamily="2" charset="2"/>
              <a:buNone/>
              <a:defRPr/>
            </a:pPr>
            <a:r>
              <a:rPr sz="1400" b="1" dirty="0" smtClean="0"/>
              <a:t>&lt;/bean&gt;</a:t>
            </a:r>
            <a:endParaRPr sz="1400" dirty="0" smtClean="0"/>
          </a:p>
          <a:p>
            <a:pPr eaLnBrk="1" hangingPunct="1">
              <a:buFont typeface="Wingdings" pitchFamily="2" charset="2"/>
              <a:buNone/>
              <a:defRPr/>
            </a:pPr>
            <a:r>
              <a:rPr sz="1400" b="1" dirty="0" smtClean="0"/>
              <a:t>&lt;/beans&gt; 							</a:t>
            </a:r>
            <a:endParaRPr sz="1400" dirty="0" smtClean="0"/>
          </a:p>
          <a:p>
            <a:pPr eaLnBrk="1" hangingPunct="1">
              <a:buFont typeface="Wingdings" pitchFamily="2" charset="2"/>
              <a:buNone/>
              <a:defRPr/>
            </a:pPr>
            <a:endParaRPr sz="1400" dirty="0" smtClean="0"/>
          </a:p>
          <a:p>
            <a:pPr eaLnBrk="1" hangingPunct="1">
              <a:buFont typeface="Wingdings" pitchFamily="2" charset="2"/>
              <a:buNone/>
              <a:defRPr/>
            </a:pPr>
            <a:endParaRPr sz="1600" dirty="0" smtClean="0"/>
          </a:p>
          <a:p>
            <a:pPr eaLnBrk="1" hangingPunct="1">
              <a:buFont typeface="Wingdings" pitchFamily="2" charset="2"/>
              <a:buChar char="Ø"/>
              <a:defRPr/>
            </a:pPr>
            <a:endParaRPr sz="1600" dirty="0" smtClean="0"/>
          </a:p>
          <a:p>
            <a:pPr indent="284163" eaLnBrk="1" hangingPunct="1">
              <a:buFont typeface="Wingdings" pitchFamily="2" charset="2"/>
              <a:buNone/>
              <a:defRPr/>
            </a:pPr>
            <a:endParaRPr sz="1800" b="1" dirty="0" smtClean="0"/>
          </a:p>
          <a:p>
            <a:pPr lvl="2" eaLnBrk="1" hangingPunct="1">
              <a:buFont typeface="Wingdings" pitchFamily="2" charset="2"/>
              <a:buNone/>
              <a:defRPr/>
            </a:pPr>
            <a:endParaRPr smtClean="0"/>
          </a:p>
        </p:txBody>
      </p:sp>
      <p:sp>
        <p:nvSpPr>
          <p:cNvPr id="5" name="Slide Number Placeholder 8"/>
          <p:cNvSpPr>
            <a:spLocks noGrp="1"/>
          </p:cNvSpPr>
          <p:nvPr>
            <p:ph type="sldNum" sz="quarter" idx="10"/>
          </p:nvPr>
        </p:nvSpPr>
        <p:spPr>
          <a:xfrm>
            <a:off x="152400" y="6429375"/>
            <a:ext cx="457200" cy="276225"/>
          </a:xfrm>
        </p:spPr>
        <p:txBody>
          <a:bodyPr/>
          <a:lstStyle/>
          <a:p>
            <a:pPr algn="l">
              <a:defRPr/>
            </a:pPr>
            <a:fld id="{28563B97-06B7-45F8-95C3-2C163D02F450}" type="slidenum">
              <a:rPr lang="en-US" sz="1400" b="0">
                <a:latin typeface="+mn-lt"/>
              </a:rPr>
              <a:pPr algn="l">
                <a:defRPr/>
              </a:pPr>
              <a:t>17</a:t>
            </a:fld>
            <a:endParaRPr lang="en-US" sz="1400" b="0" dirty="0">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Hands-on Exercise</a:t>
            </a:r>
          </a:p>
        </p:txBody>
      </p:sp>
      <p:sp>
        <p:nvSpPr>
          <p:cNvPr id="26627" name="Rectangle 3"/>
          <p:cNvSpPr>
            <a:spLocks noGrp="1" noChangeArrowheads="1"/>
          </p:cNvSpPr>
          <p:nvPr>
            <p:ph idx="1"/>
          </p:nvPr>
        </p:nvSpPr>
        <p:spPr/>
        <p:txBody>
          <a:bodyPr/>
          <a:lstStyle/>
          <a:p>
            <a:pPr eaLnBrk="1" hangingPunct="1">
              <a:buFont typeface="Arial" pitchFamily="34" charset="0"/>
              <a:buChar char="•"/>
            </a:pPr>
            <a:r>
              <a:rPr sz="2000" smtClean="0"/>
              <a:t>Refer to Case Study Assignment – Spring 3 MVC in the Hands-on document.</a:t>
            </a:r>
          </a:p>
        </p:txBody>
      </p:sp>
      <p:pic>
        <p:nvPicPr>
          <p:cNvPr id="26628" name="Picture 8"/>
          <p:cNvPicPr>
            <a:picLocks noChangeAspect="1" noChangeArrowheads="1"/>
          </p:cNvPicPr>
          <p:nvPr/>
        </p:nvPicPr>
        <p:blipFill>
          <a:blip r:embed="rId3"/>
          <a:srcRect/>
          <a:stretch>
            <a:fillRect/>
          </a:stretch>
        </p:blipFill>
        <p:spPr bwMode="auto">
          <a:xfrm>
            <a:off x="8010525" y="0"/>
            <a:ext cx="1133475" cy="1050925"/>
          </a:xfrm>
          <a:prstGeom prst="rect">
            <a:avLst/>
          </a:prstGeom>
          <a:noFill/>
          <a:ln w="9525" algn="ctr">
            <a:noFill/>
            <a:miter lim="800000"/>
            <a:headEnd/>
            <a:tailEnd/>
          </a:ln>
        </p:spPr>
      </p:pic>
      <p:sp>
        <p:nvSpPr>
          <p:cNvPr id="6" name="Slide Number Placeholder 8"/>
          <p:cNvSpPr>
            <a:spLocks noGrp="1"/>
          </p:cNvSpPr>
          <p:nvPr>
            <p:ph type="sldNum" sz="quarter" idx="10"/>
          </p:nvPr>
        </p:nvSpPr>
        <p:spPr>
          <a:xfrm>
            <a:off x="152400" y="6429375"/>
            <a:ext cx="457200" cy="276225"/>
          </a:xfrm>
        </p:spPr>
        <p:txBody>
          <a:bodyPr/>
          <a:lstStyle/>
          <a:p>
            <a:pPr algn="l">
              <a:defRPr/>
            </a:pPr>
            <a:fld id="{9076D242-0E24-475E-A63D-7F7643311BAE}" type="slidenum">
              <a:rPr lang="en-US" sz="1400" b="0">
                <a:latin typeface="+mn-lt"/>
              </a:rPr>
              <a:pPr algn="l">
                <a:defRPr/>
              </a:pPr>
              <a:t>18</a:t>
            </a:fld>
            <a:endParaRPr lang="en-US" sz="1400" b="0" dirty="0">
              <a:latin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Questions</a:t>
            </a:r>
          </a:p>
        </p:txBody>
      </p:sp>
      <p:pic>
        <p:nvPicPr>
          <p:cNvPr id="27651" name="Picture 6"/>
          <p:cNvPicPr>
            <a:picLocks noChangeAspect="1" noChangeArrowheads="1"/>
          </p:cNvPicPr>
          <p:nvPr/>
        </p:nvPicPr>
        <p:blipFill>
          <a:blip r:embed="rId2"/>
          <a:srcRect/>
          <a:stretch>
            <a:fillRect/>
          </a:stretch>
        </p:blipFill>
        <p:spPr bwMode="auto">
          <a:xfrm>
            <a:off x="4054475" y="2924175"/>
            <a:ext cx="1023938" cy="1023938"/>
          </a:xfrm>
          <a:prstGeom prst="rect">
            <a:avLst/>
          </a:prstGeom>
          <a:noFill/>
          <a:ln w="9525" algn="ctr">
            <a:noFill/>
            <a:miter lim="800000"/>
            <a:headEnd/>
            <a:tailEnd/>
          </a:ln>
        </p:spPr>
      </p:pic>
      <p:sp>
        <p:nvSpPr>
          <p:cNvPr id="5" name="Slide Number Placeholder 8"/>
          <p:cNvSpPr>
            <a:spLocks noGrp="1"/>
          </p:cNvSpPr>
          <p:nvPr>
            <p:ph type="sldNum" sz="quarter" idx="10"/>
          </p:nvPr>
        </p:nvSpPr>
        <p:spPr>
          <a:xfrm>
            <a:off x="152400" y="6429375"/>
            <a:ext cx="457200" cy="276225"/>
          </a:xfrm>
        </p:spPr>
        <p:txBody>
          <a:bodyPr/>
          <a:lstStyle/>
          <a:p>
            <a:pPr algn="l">
              <a:defRPr/>
            </a:pPr>
            <a:fld id="{5429E142-F81B-48E2-A077-58B0F686BD4C}" type="slidenum">
              <a:rPr lang="en-US">
                <a:latin typeface="+mn-lt"/>
              </a:rPr>
              <a:pPr algn="l">
                <a:defRPr/>
              </a:pPr>
              <a:t>19</a:t>
            </a:fld>
            <a:endParaRPr lang="en-US" dirty="0">
              <a:latin typeface="+mn-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Placeholder 6"/>
          <p:cNvSpPr>
            <a:spLocks noGrp="1"/>
          </p:cNvSpPr>
          <p:nvPr>
            <p:ph type="body" sz="quarter" idx="13"/>
          </p:nvPr>
        </p:nvSpPr>
        <p:spPr/>
        <p:txBody>
          <a:bodyPr/>
          <a:lstStyle/>
          <a:p>
            <a:pPr eaLnBrk="1" hangingPunct="1"/>
            <a:r>
              <a:rPr smtClean="0"/>
              <a:t>Shanmuga Sundaram Ramakrishnan</a:t>
            </a:r>
          </a:p>
        </p:txBody>
      </p:sp>
      <p:sp>
        <p:nvSpPr>
          <p:cNvPr id="10243" name="Text Placeholder 7"/>
          <p:cNvSpPr>
            <a:spLocks noGrp="1"/>
          </p:cNvSpPr>
          <p:nvPr>
            <p:ph type="body" sz="quarter" idx="14"/>
          </p:nvPr>
        </p:nvSpPr>
        <p:spPr/>
        <p:txBody>
          <a:bodyPr/>
          <a:lstStyle/>
          <a:p>
            <a:pPr eaLnBrk="1" hangingPunct="1"/>
            <a:r>
              <a:rPr smtClean="0"/>
              <a:t>9+ years of experience in Java/J2EE</a:t>
            </a:r>
          </a:p>
        </p:txBody>
      </p:sp>
      <p:sp>
        <p:nvSpPr>
          <p:cNvPr id="10244" name="Text Placeholder 8"/>
          <p:cNvSpPr>
            <a:spLocks noGrp="1"/>
          </p:cNvSpPr>
          <p:nvPr>
            <p:ph type="body" sz="quarter" idx="15"/>
          </p:nvPr>
        </p:nvSpPr>
        <p:spPr/>
        <p:txBody>
          <a:bodyPr/>
          <a:lstStyle/>
          <a:p>
            <a:pPr eaLnBrk="1" hangingPunct="1"/>
            <a:r>
              <a:rPr smtClean="0"/>
              <a:t>1.0, 8</a:t>
            </a:r>
            <a:r>
              <a:rPr baseline="30000" smtClean="0"/>
              <a:t>th</a:t>
            </a:r>
            <a:r>
              <a:rPr smtClean="0"/>
              <a:t> December 2011</a:t>
            </a:r>
          </a:p>
        </p:txBody>
      </p:sp>
      <p:sp>
        <p:nvSpPr>
          <p:cNvPr id="10" name="Slide Number Placeholder 8"/>
          <p:cNvSpPr>
            <a:spLocks noGrp="1"/>
          </p:cNvSpPr>
          <p:nvPr>
            <p:ph type="sldNum" sz="quarter" idx="16"/>
          </p:nvPr>
        </p:nvSpPr>
        <p:spPr>
          <a:xfrm>
            <a:off x="152400" y="6429375"/>
            <a:ext cx="457200" cy="276225"/>
          </a:xfrm>
        </p:spPr>
        <p:txBody>
          <a:bodyPr/>
          <a:lstStyle/>
          <a:p>
            <a:pPr algn="l">
              <a:defRPr/>
            </a:pPr>
            <a:fld id="{AA335D3F-7662-47DD-9A06-452EE7DEE96E}" type="slidenum">
              <a:rPr lang="en-US" sz="1400" b="0">
                <a:latin typeface="+mn-lt"/>
              </a:rPr>
              <a:pPr algn="l">
                <a:defRPr/>
              </a:pPr>
              <a:t>2</a:t>
            </a:fld>
            <a:endParaRPr lang="en-US" sz="1400" b="0" dirty="0">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a:xfrm>
            <a:off x="228600" y="1609725"/>
            <a:ext cx="7010400" cy="4946650"/>
          </a:xfrm>
        </p:spPr>
        <p:txBody>
          <a:bodyPr/>
          <a:lstStyle/>
          <a:p>
            <a:pPr marL="457200" indent="-457200" eaLnBrk="1" hangingPunct="1">
              <a:buFont typeface="+mj-lt"/>
              <a:buAutoNum type="arabicPeriod"/>
              <a:defRPr/>
            </a:pPr>
            <a:r>
              <a:rPr sz="2000" smtClean="0"/>
              <a:t>Identify the view class that should be used when using JSTL.</a:t>
            </a:r>
          </a:p>
          <a:p>
            <a:pPr marL="800100" lvl="1" indent="-342900" eaLnBrk="1" hangingPunct="1">
              <a:buFont typeface="Arial" pitchFamily="34" charset="0"/>
              <a:buAutoNum type="alphaLcParenR"/>
              <a:defRPr/>
            </a:pPr>
            <a:r>
              <a:rPr sz="1800" smtClean="0"/>
              <a:t>JspView</a:t>
            </a:r>
          </a:p>
          <a:p>
            <a:pPr marL="800100" lvl="1" indent="-342900" eaLnBrk="1" hangingPunct="1">
              <a:buFont typeface="Arial" pitchFamily="34" charset="0"/>
              <a:buAutoNum type="alphaLcParenR"/>
              <a:defRPr/>
            </a:pPr>
            <a:r>
              <a:rPr sz="1800" smtClean="0"/>
              <a:t>JstlView</a:t>
            </a:r>
          </a:p>
          <a:p>
            <a:pPr marL="800100" lvl="1" indent="-342900" eaLnBrk="1" hangingPunct="1">
              <a:buFont typeface="Arial" pitchFamily="34" charset="0"/>
              <a:buAutoNum type="alphaLcParenR"/>
              <a:defRPr/>
            </a:pPr>
            <a:r>
              <a:rPr sz="1800" smtClean="0"/>
              <a:t>ServletView</a:t>
            </a:r>
          </a:p>
          <a:p>
            <a:pPr marL="800100" lvl="1" indent="-342900" eaLnBrk="1" hangingPunct="1">
              <a:buFont typeface="Arial" pitchFamily="34" charset="0"/>
              <a:buNone/>
              <a:defRPr/>
            </a:pPr>
            <a:endParaRPr sz="1800" smtClean="0"/>
          </a:p>
          <a:p>
            <a:pPr eaLnBrk="1" hangingPunct="1">
              <a:defRPr/>
            </a:pPr>
            <a:endParaRPr smtClean="0"/>
          </a:p>
        </p:txBody>
      </p:sp>
      <p:sp>
        <p:nvSpPr>
          <p:cNvPr id="28675"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Test Your Understanding</a:t>
            </a:r>
          </a:p>
        </p:txBody>
      </p:sp>
      <p:pic>
        <p:nvPicPr>
          <p:cNvPr id="28676" name="Picture 29"/>
          <p:cNvPicPr>
            <a:picLocks noChangeAspect="1" noChangeArrowheads="1"/>
          </p:cNvPicPr>
          <p:nvPr/>
        </p:nvPicPr>
        <p:blipFill>
          <a:blip r:embed="rId3"/>
          <a:srcRect/>
          <a:stretch>
            <a:fillRect/>
          </a:stretch>
        </p:blipFill>
        <p:spPr bwMode="auto">
          <a:xfrm>
            <a:off x="8124825" y="76200"/>
            <a:ext cx="1004888" cy="1055688"/>
          </a:xfrm>
          <a:prstGeom prst="rect">
            <a:avLst/>
          </a:prstGeom>
          <a:noFill/>
          <a:ln w="9525" algn="ctr">
            <a:noFill/>
            <a:miter lim="800000"/>
            <a:headEnd/>
            <a:tailEnd/>
          </a:ln>
        </p:spPr>
      </p:pic>
      <p:pic>
        <p:nvPicPr>
          <p:cNvPr id="28677" name="Picture 5" descr="test.jpg"/>
          <p:cNvPicPr>
            <a:picLocks noChangeAspect="1"/>
          </p:cNvPicPr>
          <p:nvPr/>
        </p:nvPicPr>
        <p:blipFill>
          <a:blip r:embed="rId4"/>
          <a:srcRect/>
          <a:stretch>
            <a:fillRect/>
          </a:stretch>
        </p:blipFill>
        <p:spPr bwMode="auto">
          <a:xfrm>
            <a:off x="7391400" y="1676400"/>
            <a:ext cx="1485900" cy="2324100"/>
          </a:xfrm>
          <a:prstGeom prst="rect">
            <a:avLst/>
          </a:prstGeom>
          <a:noFill/>
          <a:ln w="9525">
            <a:noFill/>
            <a:miter lim="800000"/>
            <a:headEnd/>
            <a:tailEnd/>
          </a:ln>
        </p:spPr>
      </p:pic>
      <p:sp>
        <p:nvSpPr>
          <p:cNvPr id="7" name="Slide Number Placeholder 8"/>
          <p:cNvSpPr>
            <a:spLocks noGrp="1"/>
          </p:cNvSpPr>
          <p:nvPr>
            <p:ph type="sldNum" sz="quarter" idx="10"/>
          </p:nvPr>
        </p:nvSpPr>
        <p:spPr>
          <a:xfrm>
            <a:off x="152400" y="6429375"/>
            <a:ext cx="457200" cy="276225"/>
          </a:xfrm>
        </p:spPr>
        <p:txBody>
          <a:bodyPr/>
          <a:lstStyle/>
          <a:p>
            <a:pPr algn="l">
              <a:defRPr/>
            </a:pPr>
            <a:fld id="{C7BBEDD8-105D-4B33-9A78-778C7A2FDDF0}" type="slidenum">
              <a:rPr lang="en-US">
                <a:latin typeface="+mn-lt"/>
              </a:rPr>
              <a:pPr algn="l">
                <a:defRPr/>
              </a:pPr>
              <a:t>20</a:t>
            </a:fld>
            <a:endParaRPr lang="en-US" dirty="0">
              <a:latin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p:cNvSpPr>
            <a:spLocks noGrp="1"/>
          </p:cNvSpPr>
          <p:nvPr>
            <p:ph idx="1"/>
          </p:nvPr>
        </p:nvSpPr>
        <p:spPr>
          <a:xfrm>
            <a:off x="228600" y="1609725"/>
            <a:ext cx="7239000" cy="4946650"/>
          </a:xfrm>
        </p:spPr>
        <p:txBody>
          <a:bodyPr/>
          <a:lstStyle/>
          <a:p>
            <a:pPr marL="457200" indent="-457200" eaLnBrk="1" hangingPunct="1">
              <a:buFont typeface="Arial" pitchFamily="34" charset="0"/>
              <a:buNone/>
              <a:defRPr/>
            </a:pPr>
            <a:r>
              <a:rPr sz="2000" smtClean="0"/>
              <a:t>2.     Identify the simple implementation of the ViewResolver interface that effects the direct resolution of logical view names to URLs.</a:t>
            </a:r>
          </a:p>
          <a:p>
            <a:pPr lvl="1" eaLnBrk="1" hangingPunct="1">
              <a:buFont typeface="Arial" pitchFamily="34" charset="0"/>
              <a:buNone/>
              <a:defRPr/>
            </a:pPr>
            <a:r>
              <a:rPr sz="1800" smtClean="0"/>
              <a:t> a) XmlViewResolver</a:t>
            </a:r>
          </a:p>
          <a:p>
            <a:pPr lvl="1" eaLnBrk="1" hangingPunct="1">
              <a:buFont typeface="Arial" pitchFamily="34" charset="0"/>
              <a:buNone/>
              <a:defRPr/>
            </a:pPr>
            <a:r>
              <a:rPr sz="1800" smtClean="0"/>
              <a:t>b) UrlBasedViewResolver</a:t>
            </a:r>
          </a:p>
          <a:p>
            <a:pPr lvl="1" eaLnBrk="1" hangingPunct="1">
              <a:buFont typeface="Arial" pitchFamily="34" charset="0"/>
              <a:buNone/>
              <a:defRPr/>
            </a:pPr>
            <a:r>
              <a:rPr sz="1800" smtClean="0"/>
              <a:t>c) ContentNegotiatingViewResolver</a:t>
            </a:r>
          </a:p>
          <a:p>
            <a:pPr eaLnBrk="1" hangingPunct="1">
              <a:defRPr/>
            </a:pPr>
            <a:endParaRPr smtClean="0"/>
          </a:p>
        </p:txBody>
      </p:sp>
      <p:sp>
        <p:nvSpPr>
          <p:cNvPr id="29699"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Test Your Understanding</a:t>
            </a:r>
          </a:p>
        </p:txBody>
      </p:sp>
      <p:sp>
        <p:nvSpPr>
          <p:cNvPr id="29700"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912DF5CB-5AF4-46DB-84EE-3B1163E0E953}" type="slidenum">
              <a:rPr lang="en-US" smtClean="0"/>
              <a:pPr/>
              <a:t>21</a:t>
            </a:fld>
            <a:endParaRPr lang="en-US" smtClean="0"/>
          </a:p>
        </p:txBody>
      </p:sp>
      <p:pic>
        <p:nvPicPr>
          <p:cNvPr id="29701" name="Picture 29"/>
          <p:cNvPicPr>
            <a:picLocks noChangeAspect="1" noChangeArrowheads="1"/>
          </p:cNvPicPr>
          <p:nvPr/>
        </p:nvPicPr>
        <p:blipFill>
          <a:blip r:embed="rId3"/>
          <a:srcRect/>
          <a:stretch>
            <a:fillRect/>
          </a:stretch>
        </p:blipFill>
        <p:spPr bwMode="auto">
          <a:xfrm>
            <a:off x="8124825" y="76200"/>
            <a:ext cx="1004888" cy="1055688"/>
          </a:xfrm>
          <a:prstGeom prst="rect">
            <a:avLst/>
          </a:prstGeom>
          <a:noFill/>
          <a:ln w="9525" algn="ctr">
            <a:noFill/>
            <a:miter lim="800000"/>
            <a:headEnd/>
            <a:tailEnd/>
          </a:ln>
        </p:spPr>
      </p:pic>
      <p:pic>
        <p:nvPicPr>
          <p:cNvPr id="29702" name="Picture 5" descr="test.jpg"/>
          <p:cNvPicPr>
            <a:picLocks noChangeAspect="1"/>
          </p:cNvPicPr>
          <p:nvPr/>
        </p:nvPicPr>
        <p:blipFill>
          <a:blip r:embed="rId4"/>
          <a:srcRect/>
          <a:stretch>
            <a:fillRect/>
          </a:stretch>
        </p:blipFill>
        <p:spPr bwMode="auto">
          <a:xfrm>
            <a:off x="7391400" y="1676400"/>
            <a:ext cx="1485900" cy="2324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Summary</a:t>
            </a:r>
          </a:p>
        </p:txBody>
      </p:sp>
      <p:sp>
        <p:nvSpPr>
          <p:cNvPr id="38915" name="Content Placeholder 2"/>
          <p:cNvSpPr>
            <a:spLocks noGrp="1"/>
          </p:cNvSpPr>
          <p:nvPr>
            <p:ph idx="1"/>
          </p:nvPr>
        </p:nvSpPr>
        <p:spPr>
          <a:xfrm>
            <a:off x="228600" y="1533525"/>
            <a:ext cx="6172200" cy="4943475"/>
          </a:xfrm>
        </p:spPr>
        <p:txBody>
          <a:bodyPr/>
          <a:lstStyle/>
          <a:p>
            <a:pPr marL="342900" lvl="1" indent="-342900" eaLnBrk="1" hangingPunct="1">
              <a:buSzPct val="95000"/>
              <a:buFont typeface="Arial" pitchFamily="34" charset="0"/>
              <a:buChar char="•"/>
              <a:defRPr/>
            </a:pPr>
            <a:r>
              <a:rPr sz="2000" smtClean="0"/>
              <a:t>Let us take a quick look at the key points covered in this course.</a:t>
            </a:r>
          </a:p>
          <a:p>
            <a:pPr marL="1146175" lvl="1" indent="-342900" eaLnBrk="1" hangingPunct="1">
              <a:buSzPct val="95000"/>
              <a:buFont typeface="Calibri" pitchFamily="34" charset="0"/>
              <a:buChar char="̶"/>
              <a:defRPr/>
            </a:pPr>
            <a:r>
              <a:rPr sz="1800" err="1" smtClean="0"/>
              <a:t>ViewResolver</a:t>
            </a:r>
            <a:r>
              <a:rPr sz="1800" smtClean="0"/>
              <a:t> Interface needs to be implemented by objects that can resolve views by name.</a:t>
            </a:r>
          </a:p>
          <a:p>
            <a:pPr marL="1146175" lvl="1" indent="-342900" eaLnBrk="1" hangingPunct="1">
              <a:buSzPct val="95000"/>
              <a:buFont typeface="Calibri" pitchFamily="34" charset="0"/>
              <a:buChar char="̶"/>
              <a:defRPr/>
            </a:pPr>
            <a:r>
              <a:rPr sz="1800" smtClean="0"/>
              <a:t>InternalResourceViewResolver: View Location is formed by the help of a template provided with Prefix and Suffix. </a:t>
            </a:r>
          </a:p>
          <a:p>
            <a:pPr marL="1146175" lvl="1" indent="-342900" eaLnBrk="1" hangingPunct="1">
              <a:buSzPct val="95000"/>
              <a:buFont typeface="Calibri" pitchFamily="34" charset="0"/>
              <a:buChar char="̶"/>
              <a:defRPr/>
            </a:pPr>
            <a:r>
              <a:rPr sz="1800" smtClean="0"/>
              <a:t>XmlViewResolver: The views are declared as beans in a separate XML file.</a:t>
            </a:r>
          </a:p>
          <a:p>
            <a:pPr marL="1146175" lvl="1" indent="-342900" eaLnBrk="1" hangingPunct="1">
              <a:buSzPct val="95000"/>
              <a:buFont typeface="Calibri" pitchFamily="34" charset="0"/>
              <a:buChar char="̶"/>
              <a:defRPr/>
            </a:pPr>
            <a:r>
              <a:rPr sz="1800" smtClean="0"/>
              <a:t>ContentNegotiatingViewResolver: This </a:t>
            </a:r>
            <a:r>
              <a:rPr sz="1800" err="1" smtClean="0"/>
              <a:t>content </a:t>
            </a:r>
            <a:r>
              <a:rPr sz="1800" smtClean="0"/>
              <a:t>negotiation will be achieved by the extension provided in request URL or by the HTTP accept headers.</a:t>
            </a:r>
          </a:p>
          <a:p>
            <a:pPr marL="342900" lvl="1" indent="-342900" eaLnBrk="1" hangingPunct="1">
              <a:buSzPct val="95000"/>
              <a:buFont typeface="Wingdings" pitchFamily="2" charset="2"/>
              <a:buChar char="Ø"/>
              <a:defRPr/>
            </a:pPr>
            <a:endParaRPr smtClean="0"/>
          </a:p>
          <a:p>
            <a:pPr marL="342900" lvl="1" indent="-342900" eaLnBrk="1" hangingPunct="1">
              <a:buSzPct val="95000"/>
              <a:buFont typeface="Wingdings" pitchFamily="2" charset="2"/>
              <a:buChar char="Ø"/>
              <a:defRPr/>
            </a:pPr>
            <a:endParaRPr sz="1600" smtClean="0"/>
          </a:p>
          <a:p>
            <a:pPr eaLnBrk="1" hangingPunct="1">
              <a:buFont typeface="Wingdings" pitchFamily="2" charset="2"/>
              <a:buNone/>
              <a:defRPr/>
            </a:pPr>
            <a:endParaRPr sz="2000" dirty="0" smtClean="0"/>
          </a:p>
          <a:p>
            <a:pPr eaLnBrk="1" hangingPunct="1">
              <a:buFont typeface="Wingdings" pitchFamily="2" charset="2"/>
              <a:buChar char="Ø"/>
              <a:defRPr/>
            </a:pPr>
            <a:endParaRPr sz="2000" dirty="0" smtClean="0"/>
          </a:p>
          <a:p>
            <a:pPr eaLnBrk="1" hangingPunct="1">
              <a:buFont typeface="Wingdings" pitchFamily="2" charset="2"/>
              <a:buChar char="Ø"/>
              <a:defRPr/>
            </a:pPr>
            <a:endParaRPr sz="2000" dirty="0" smtClean="0"/>
          </a:p>
          <a:p>
            <a:pPr eaLnBrk="1" hangingPunct="1">
              <a:buFont typeface="Wingdings" pitchFamily="2" charset="2"/>
              <a:buChar char="Ø"/>
              <a:defRPr/>
            </a:pPr>
            <a:endParaRPr sz="2000" i="1" dirty="0" smtClean="0"/>
          </a:p>
        </p:txBody>
      </p:sp>
      <p:pic>
        <p:nvPicPr>
          <p:cNvPr id="30724" name="Picture 4" descr="Introduction.jpg"/>
          <p:cNvPicPr>
            <a:picLocks noChangeAspect="1"/>
          </p:cNvPicPr>
          <p:nvPr/>
        </p:nvPicPr>
        <p:blipFill>
          <a:blip r:embed="rId3"/>
          <a:srcRect/>
          <a:stretch>
            <a:fillRect/>
          </a:stretch>
        </p:blipFill>
        <p:spPr bwMode="auto">
          <a:xfrm>
            <a:off x="7162800" y="1828800"/>
            <a:ext cx="1524000" cy="1609725"/>
          </a:xfrm>
          <a:prstGeom prst="rect">
            <a:avLst/>
          </a:prstGeom>
          <a:noFill/>
          <a:ln w="9525">
            <a:noFill/>
            <a:miter lim="800000"/>
            <a:headEnd/>
            <a:tailEnd/>
          </a:ln>
        </p:spPr>
      </p:pic>
      <p:sp>
        <p:nvSpPr>
          <p:cNvPr id="6" name="Slide Number Placeholder 8"/>
          <p:cNvSpPr>
            <a:spLocks noGrp="1"/>
          </p:cNvSpPr>
          <p:nvPr>
            <p:ph type="sldNum" sz="quarter" idx="10"/>
          </p:nvPr>
        </p:nvSpPr>
        <p:spPr>
          <a:xfrm>
            <a:off x="152400" y="6429375"/>
            <a:ext cx="457200" cy="276225"/>
          </a:xfrm>
        </p:spPr>
        <p:txBody>
          <a:bodyPr/>
          <a:lstStyle/>
          <a:p>
            <a:pPr algn="l">
              <a:defRPr/>
            </a:pPr>
            <a:fld id="{72D9F167-5281-40E0-A686-86785762FFB6}" type="slidenum">
              <a:rPr lang="en-US" sz="1400" b="0">
                <a:latin typeface="+mn-lt"/>
              </a:rPr>
              <a:pPr algn="l">
                <a:defRPr/>
              </a:pPr>
              <a:t>22</a:t>
            </a:fld>
            <a:endParaRPr lang="en-US" sz="1400" b="0" dirty="0">
              <a:latin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idx="1"/>
          </p:nvPr>
        </p:nvSpPr>
        <p:spPr>
          <a:xfrm>
            <a:off x="228600" y="1609725"/>
            <a:ext cx="6248400" cy="4946650"/>
          </a:xfrm>
        </p:spPr>
        <p:txBody>
          <a:bodyPr/>
          <a:lstStyle/>
          <a:p>
            <a:pPr eaLnBrk="1" hangingPunct="1"/>
            <a:r>
              <a:rPr sz="2000" smtClean="0"/>
              <a:t>“Spring Recipes : A problem - solution approach” by Gary Mak, Josh Long, and Daniel Rubio</a:t>
            </a:r>
          </a:p>
          <a:p>
            <a:pPr eaLnBrk="1" hangingPunct="1"/>
            <a:r>
              <a:rPr sz="2000" smtClean="0">
                <a:hlinkClick r:id="rId2"/>
              </a:rPr>
              <a:t>www.springframework.org</a:t>
            </a:r>
            <a:endParaRPr sz="2000" smtClean="0"/>
          </a:p>
          <a:p>
            <a:pPr eaLnBrk="1" hangingPunct="1"/>
            <a:endParaRPr sz="2000" smtClean="0"/>
          </a:p>
        </p:txBody>
      </p:sp>
      <p:sp>
        <p:nvSpPr>
          <p:cNvPr id="31747"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Source</a:t>
            </a:r>
          </a:p>
        </p:txBody>
      </p:sp>
      <p:pic>
        <p:nvPicPr>
          <p:cNvPr id="31748" name="Picture 7"/>
          <p:cNvPicPr>
            <a:picLocks noChangeAspect="1" noChangeArrowheads="1"/>
          </p:cNvPicPr>
          <p:nvPr/>
        </p:nvPicPr>
        <p:blipFill>
          <a:blip r:embed="rId3"/>
          <a:srcRect/>
          <a:stretch>
            <a:fillRect/>
          </a:stretch>
        </p:blipFill>
        <p:spPr bwMode="auto">
          <a:xfrm>
            <a:off x="8153400" y="144463"/>
            <a:ext cx="990600" cy="990600"/>
          </a:xfrm>
          <a:prstGeom prst="rect">
            <a:avLst/>
          </a:prstGeom>
          <a:noFill/>
          <a:ln w="9525" algn="ctr">
            <a:noFill/>
            <a:miter lim="800000"/>
            <a:headEnd/>
            <a:tailEnd/>
          </a:ln>
        </p:spPr>
      </p:pic>
      <p:sp>
        <p:nvSpPr>
          <p:cNvPr id="31749"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a:solidFill>
                  <a:schemeClr val="tx2"/>
                </a:solidFill>
              </a:rPr>
              <a:t>Disclaimer</a:t>
            </a:r>
            <a:r>
              <a:rPr lang="en-US" sz="1400"/>
              <a:t>: </a:t>
            </a:r>
            <a:r>
              <a:rPr lang="en-US" sz="140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31750" name="Picture 7" descr="look.jpg"/>
          <p:cNvPicPr>
            <a:picLocks noChangeAspect="1"/>
          </p:cNvPicPr>
          <p:nvPr/>
        </p:nvPicPr>
        <p:blipFill>
          <a:blip r:embed="rId4"/>
          <a:srcRect/>
          <a:stretch>
            <a:fillRect/>
          </a:stretch>
        </p:blipFill>
        <p:spPr bwMode="auto">
          <a:xfrm>
            <a:off x="6781800" y="1676400"/>
            <a:ext cx="2152650" cy="2124075"/>
          </a:xfrm>
          <a:prstGeom prst="rect">
            <a:avLst/>
          </a:prstGeom>
          <a:noFill/>
          <a:ln w="9525">
            <a:noFill/>
            <a:miter lim="800000"/>
            <a:headEnd/>
            <a:tailEnd/>
          </a:ln>
        </p:spPr>
      </p:pic>
      <p:sp>
        <p:nvSpPr>
          <p:cNvPr id="8" name="Slide Number Placeholder 8"/>
          <p:cNvSpPr>
            <a:spLocks noGrp="1"/>
          </p:cNvSpPr>
          <p:nvPr>
            <p:ph type="sldNum" sz="quarter" idx="10"/>
          </p:nvPr>
        </p:nvSpPr>
        <p:spPr>
          <a:xfrm>
            <a:off x="152400" y="6429375"/>
            <a:ext cx="457200" cy="276225"/>
          </a:xfrm>
        </p:spPr>
        <p:txBody>
          <a:bodyPr/>
          <a:lstStyle/>
          <a:p>
            <a:pPr algn="l">
              <a:defRPr/>
            </a:pPr>
            <a:fld id="{532CD015-5483-487D-8DEA-21C0F0A47531}" type="slidenum">
              <a:rPr lang="en-US">
                <a:latin typeface="+mn-lt"/>
              </a:rPr>
              <a:pPr algn="l">
                <a:defRPr/>
              </a:pPr>
              <a:t>23</a:t>
            </a:fld>
            <a:endParaRPr lang="en-US" dirty="0">
              <a:latin typeface="+mn-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r>
              <a:rPr lang="en-US" sz="2200" dirty="0">
                <a:solidFill>
                  <a:srgbClr val="682252"/>
                </a:solidFill>
                <a:latin typeface="Myriad Pro" pitchFamily="34" charset="0"/>
                <a:cs typeface="Arial" pitchFamily="34" charset="0"/>
              </a:rPr>
              <a:t>Spring 3 MVC</a:t>
            </a: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a:defRPr/>
            </a:pPr>
            <a:r>
              <a:rPr lang="en-US" sz="2400" b="0" dirty="0">
                <a:solidFill>
                  <a:schemeClr val="bg1"/>
                </a:solidFill>
                <a:latin typeface="Cambria" pitchFamily="18" charset="0"/>
                <a:ea typeface="+mj-ea"/>
                <a:cs typeface="+mj-cs"/>
              </a:rPr>
              <a:t>You have successfully completed - </a:t>
            </a:r>
          </a:p>
          <a:p>
            <a:pPr lvl="1" algn="l" fontAlgn="auto">
              <a:spcBef>
                <a:spcPts val="0"/>
              </a:spcBef>
              <a:spcAft>
                <a:spcPts val="0"/>
              </a:spcAft>
              <a:defRPr/>
            </a:pPr>
            <a:r>
              <a:rPr lang="en-US" sz="2400" b="0" dirty="0">
                <a:solidFill>
                  <a:schemeClr val="bg1"/>
                </a:solidFill>
                <a:latin typeface="Cambria" pitchFamily="18" charset="0"/>
                <a:ea typeface="+mj-ea"/>
                <a:cs typeface="+mj-cs"/>
              </a:rPr>
              <a:t>View Resolvers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Icons Used</a:t>
            </a:r>
          </a:p>
        </p:txBody>
      </p:sp>
      <p:pic>
        <p:nvPicPr>
          <p:cNvPr id="11267" name="Picture 6"/>
          <p:cNvPicPr>
            <a:picLocks noChangeAspect="1" noChangeArrowheads="1"/>
          </p:cNvPicPr>
          <p:nvPr/>
        </p:nvPicPr>
        <p:blipFill>
          <a:blip r:embed="rId2"/>
          <a:srcRect/>
          <a:stretch>
            <a:fillRect/>
          </a:stretch>
        </p:blipFill>
        <p:spPr bwMode="auto">
          <a:xfrm>
            <a:off x="609600" y="1490663"/>
            <a:ext cx="1023938" cy="1023937"/>
          </a:xfrm>
          <a:prstGeom prst="rect">
            <a:avLst/>
          </a:prstGeom>
          <a:noFill/>
          <a:ln w="9525" algn="ctr">
            <a:noFill/>
            <a:miter lim="800000"/>
            <a:headEnd/>
            <a:tailEnd/>
          </a:ln>
        </p:spPr>
      </p:pic>
      <p:sp>
        <p:nvSpPr>
          <p:cNvPr id="11268"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Questions</a:t>
            </a:r>
          </a:p>
        </p:txBody>
      </p:sp>
      <p:sp>
        <p:nvSpPr>
          <p:cNvPr id="11269"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Contacts</a:t>
            </a:r>
          </a:p>
        </p:txBody>
      </p:sp>
      <p:pic>
        <p:nvPicPr>
          <p:cNvPr id="11270" name="Picture 9"/>
          <p:cNvPicPr>
            <a:picLocks noChangeAspect="1" noChangeArrowheads="1"/>
          </p:cNvPicPr>
          <p:nvPr/>
        </p:nvPicPr>
        <p:blipFill>
          <a:blip r:embed="rId3"/>
          <a:srcRect/>
          <a:stretch>
            <a:fillRect/>
          </a:stretch>
        </p:blipFill>
        <p:spPr bwMode="auto">
          <a:xfrm>
            <a:off x="6400800" y="3124200"/>
            <a:ext cx="1143000" cy="1143000"/>
          </a:xfrm>
          <a:prstGeom prst="rect">
            <a:avLst/>
          </a:prstGeom>
          <a:noFill/>
          <a:ln w="9525" algn="ctr">
            <a:noFill/>
            <a:miter lim="800000"/>
            <a:headEnd/>
            <a:tailEnd/>
          </a:ln>
        </p:spPr>
      </p:pic>
      <p:sp>
        <p:nvSpPr>
          <p:cNvPr id="11271"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Reference</a:t>
            </a:r>
          </a:p>
        </p:txBody>
      </p:sp>
      <p:sp>
        <p:nvSpPr>
          <p:cNvPr id="11272"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Demonstration</a:t>
            </a:r>
          </a:p>
        </p:txBody>
      </p:sp>
      <p:pic>
        <p:nvPicPr>
          <p:cNvPr id="11273" name="Picture 13"/>
          <p:cNvPicPr>
            <a:picLocks noChangeAspect="1" noChangeArrowheads="1"/>
          </p:cNvPicPr>
          <p:nvPr/>
        </p:nvPicPr>
        <p:blipFill>
          <a:blip r:embed="rId4"/>
          <a:srcRect/>
          <a:stretch>
            <a:fillRect/>
          </a:stretch>
        </p:blipFill>
        <p:spPr bwMode="auto">
          <a:xfrm>
            <a:off x="3560763" y="1447800"/>
            <a:ext cx="968375" cy="987425"/>
          </a:xfrm>
          <a:prstGeom prst="rect">
            <a:avLst/>
          </a:prstGeom>
          <a:noFill/>
          <a:ln w="9525" algn="ctr">
            <a:noFill/>
            <a:miter lim="800000"/>
            <a:headEnd/>
            <a:tailEnd/>
          </a:ln>
        </p:spPr>
      </p:pic>
      <p:sp>
        <p:nvSpPr>
          <p:cNvPr id="11274"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Hands on Exercise</a:t>
            </a:r>
          </a:p>
        </p:txBody>
      </p:sp>
      <p:sp>
        <p:nvSpPr>
          <p:cNvPr id="11275"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Coding Standards</a:t>
            </a:r>
          </a:p>
        </p:txBody>
      </p:sp>
      <p:pic>
        <p:nvPicPr>
          <p:cNvPr id="11276" name="Picture 17"/>
          <p:cNvPicPr>
            <a:picLocks noChangeAspect="1" noChangeArrowheads="1"/>
          </p:cNvPicPr>
          <p:nvPr/>
        </p:nvPicPr>
        <p:blipFill>
          <a:blip r:embed="rId5"/>
          <a:srcRect/>
          <a:stretch>
            <a:fillRect/>
          </a:stretch>
        </p:blipFill>
        <p:spPr bwMode="auto">
          <a:xfrm>
            <a:off x="682625" y="3200400"/>
            <a:ext cx="841375" cy="1111250"/>
          </a:xfrm>
          <a:prstGeom prst="rect">
            <a:avLst/>
          </a:prstGeom>
          <a:noFill/>
          <a:ln w="9525" algn="ctr">
            <a:noFill/>
            <a:miter lim="800000"/>
            <a:headEnd/>
            <a:tailEnd/>
          </a:ln>
        </p:spPr>
      </p:pic>
      <p:sp>
        <p:nvSpPr>
          <p:cNvPr id="11277" name="Text Box 18"/>
          <p:cNvSpPr txBox="1">
            <a:spLocks noChangeArrowheads="1"/>
          </p:cNvSpPr>
          <p:nvPr/>
        </p:nvSpPr>
        <p:spPr bwMode="auto">
          <a:xfrm>
            <a:off x="4581525" y="3714750"/>
            <a:ext cx="1447800" cy="517525"/>
          </a:xfrm>
          <a:prstGeom prst="rect">
            <a:avLst/>
          </a:prstGeom>
          <a:noFill/>
          <a:ln w="9525" algn="ctr">
            <a:noFill/>
            <a:miter lim="800000"/>
            <a:headEnd/>
            <a:tailEnd/>
          </a:ln>
        </p:spPr>
        <p:txBody>
          <a:bodyPr>
            <a:spAutoFit/>
          </a:bodyPr>
          <a:lstStyle/>
          <a:p>
            <a:pPr algn="l" eaLnBrk="0" hangingPunct="0">
              <a:spcBef>
                <a:spcPct val="50000"/>
              </a:spcBef>
            </a:pPr>
            <a:r>
              <a:rPr lang="en-US" sz="1400">
                <a:latin typeface="Cambria" pitchFamily="18" charset="0"/>
              </a:rPr>
              <a:t>Test Your Understanding</a:t>
            </a:r>
          </a:p>
        </p:txBody>
      </p:sp>
      <p:sp>
        <p:nvSpPr>
          <p:cNvPr id="11278"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Tools</a:t>
            </a:r>
          </a:p>
        </p:txBody>
      </p:sp>
      <p:pic>
        <p:nvPicPr>
          <p:cNvPr id="11279" name="Picture 20"/>
          <p:cNvPicPr>
            <a:picLocks noChangeAspect="1" noChangeArrowheads="1"/>
          </p:cNvPicPr>
          <p:nvPr/>
        </p:nvPicPr>
        <p:blipFill>
          <a:blip r:embed="rId6"/>
          <a:srcRect/>
          <a:stretch>
            <a:fillRect/>
          </a:stretch>
        </p:blipFill>
        <p:spPr bwMode="auto">
          <a:xfrm>
            <a:off x="3581400" y="4816475"/>
            <a:ext cx="963613" cy="1066800"/>
          </a:xfrm>
          <a:prstGeom prst="rect">
            <a:avLst/>
          </a:prstGeom>
          <a:noFill/>
          <a:ln w="9525" algn="ctr">
            <a:noFill/>
            <a:miter lim="800000"/>
            <a:headEnd/>
            <a:tailEnd/>
          </a:ln>
        </p:spPr>
      </p:pic>
      <p:sp>
        <p:nvSpPr>
          <p:cNvPr id="11280"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A Welcome Break</a:t>
            </a:r>
          </a:p>
        </p:txBody>
      </p:sp>
      <p:pic>
        <p:nvPicPr>
          <p:cNvPr id="11281" name="Picture 27" descr="Contact"/>
          <p:cNvPicPr>
            <a:picLocks noChangeAspect="1" noChangeArrowheads="1"/>
          </p:cNvPicPr>
          <p:nvPr/>
        </p:nvPicPr>
        <p:blipFill>
          <a:blip r:embed="rId7"/>
          <a:srcRect/>
          <a:stretch>
            <a:fillRect/>
          </a:stretch>
        </p:blipFill>
        <p:spPr bwMode="auto">
          <a:xfrm>
            <a:off x="6477000" y="4873625"/>
            <a:ext cx="923925" cy="917575"/>
          </a:xfrm>
          <a:prstGeom prst="rect">
            <a:avLst/>
          </a:prstGeom>
          <a:noFill/>
          <a:ln w="9525">
            <a:noFill/>
            <a:miter lim="800000"/>
            <a:headEnd/>
            <a:tailEnd/>
          </a:ln>
        </p:spPr>
      </p:pic>
      <p:pic>
        <p:nvPicPr>
          <p:cNvPr id="11282" name="Picture 29"/>
          <p:cNvPicPr>
            <a:picLocks noChangeAspect="1" noChangeArrowheads="1"/>
          </p:cNvPicPr>
          <p:nvPr/>
        </p:nvPicPr>
        <p:blipFill>
          <a:blip r:embed="rId8"/>
          <a:srcRect/>
          <a:stretch>
            <a:fillRect/>
          </a:stretch>
        </p:blipFill>
        <p:spPr bwMode="auto">
          <a:xfrm>
            <a:off x="3581400" y="3200400"/>
            <a:ext cx="1004888" cy="1055688"/>
          </a:xfrm>
          <a:prstGeom prst="rect">
            <a:avLst/>
          </a:prstGeom>
          <a:noFill/>
          <a:ln w="9525" algn="ctr">
            <a:noFill/>
            <a:miter lim="800000"/>
            <a:headEnd/>
            <a:tailEnd/>
          </a:ln>
        </p:spPr>
      </p:pic>
      <p:pic>
        <p:nvPicPr>
          <p:cNvPr id="11283" name="Picture 31"/>
          <p:cNvPicPr>
            <a:picLocks noChangeAspect="1" noChangeArrowheads="1"/>
          </p:cNvPicPr>
          <p:nvPr/>
        </p:nvPicPr>
        <p:blipFill>
          <a:blip r:embed="rId9"/>
          <a:srcRect/>
          <a:stretch>
            <a:fillRect/>
          </a:stretch>
        </p:blipFill>
        <p:spPr bwMode="auto">
          <a:xfrm>
            <a:off x="609600" y="5105400"/>
            <a:ext cx="996950" cy="885825"/>
          </a:xfrm>
          <a:prstGeom prst="rect">
            <a:avLst/>
          </a:prstGeom>
          <a:noFill/>
          <a:ln w="9525" algn="ctr">
            <a:noFill/>
            <a:miter lim="800000"/>
            <a:headEnd/>
            <a:tailEnd/>
          </a:ln>
        </p:spPr>
      </p:pic>
      <p:pic>
        <p:nvPicPr>
          <p:cNvPr id="11284" name="Picture 32"/>
          <p:cNvPicPr>
            <a:picLocks noChangeAspect="1" noChangeArrowheads="1"/>
          </p:cNvPicPr>
          <p:nvPr/>
        </p:nvPicPr>
        <p:blipFill>
          <a:blip r:embed="rId10"/>
          <a:srcRect/>
          <a:stretch>
            <a:fillRect/>
          </a:stretch>
        </p:blipFill>
        <p:spPr bwMode="auto">
          <a:xfrm>
            <a:off x="6334125" y="1577975"/>
            <a:ext cx="1133475" cy="1050925"/>
          </a:xfrm>
          <a:prstGeom prst="rect">
            <a:avLst/>
          </a:prstGeom>
          <a:noFill/>
          <a:ln w="9525" algn="ctr">
            <a:noFill/>
            <a:miter lim="800000"/>
            <a:headEnd/>
            <a:tailEnd/>
          </a:ln>
        </p:spPr>
      </p:pic>
      <p:sp>
        <p:nvSpPr>
          <p:cNvPr id="22" name="Slide Number Placeholder 8"/>
          <p:cNvSpPr>
            <a:spLocks noGrp="1"/>
          </p:cNvSpPr>
          <p:nvPr>
            <p:ph type="sldNum" sz="quarter" idx="10"/>
          </p:nvPr>
        </p:nvSpPr>
        <p:spPr>
          <a:xfrm>
            <a:off x="152400" y="6429375"/>
            <a:ext cx="457200" cy="276225"/>
          </a:xfrm>
        </p:spPr>
        <p:txBody>
          <a:bodyPr/>
          <a:lstStyle/>
          <a:p>
            <a:pPr algn="l">
              <a:defRPr/>
            </a:pPr>
            <a:fld id="{7EC56CB1-0BEF-46B6-B151-C48567670B30}" type="slidenum">
              <a:rPr lang="en-US" sz="1400" b="0">
                <a:latin typeface="+mn-lt"/>
              </a:rPr>
              <a:pPr algn="l">
                <a:defRPr/>
              </a:pPr>
              <a:t>3</a:t>
            </a:fld>
            <a:endParaRPr lang="en-US" sz="1400" b="0" dirty="0">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Overview</a:t>
            </a:r>
          </a:p>
        </p:txBody>
      </p:sp>
      <p:sp>
        <p:nvSpPr>
          <p:cNvPr id="12291" name="Rectangle 3"/>
          <p:cNvSpPr>
            <a:spLocks noGrp="1" noChangeArrowheads="1"/>
          </p:cNvSpPr>
          <p:nvPr>
            <p:ph idx="1"/>
          </p:nvPr>
        </p:nvSpPr>
        <p:spPr/>
        <p:txBody>
          <a:bodyPr/>
          <a:lstStyle/>
          <a:p>
            <a:pPr eaLnBrk="1" hangingPunct="1">
              <a:buFont typeface="Arial" pitchFamily="34" charset="0"/>
              <a:buChar char="•"/>
            </a:pPr>
            <a:r>
              <a:rPr sz="2000" smtClean="0"/>
              <a:t>Introduction:</a:t>
            </a:r>
          </a:p>
          <a:p>
            <a:pPr lvl="1" eaLnBrk="1" hangingPunct="1">
              <a:buFont typeface="Calibri" pitchFamily="34" charset="0"/>
              <a:buChar char="̶"/>
            </a:pPr>
            <a:r>
              <a:rPr sz="1800" smtClean="0"/>
              <a:t>The view has to be rendered after DispatchServlet processes the request.</a:t>
            </a:r>
          </a:p>
          <a:p>
            <a:pPr lvl="1" eaLnBrk="1" hangingPunct="1">
              <a:buFont typeface="Calibri" pitchFamily="34" charset="0"/>
              <a:buChar char="̶"/>
            </a:pPr>
            <a:r>
              <a:rPr sz="1800" smtClean="0"/>
              <a:t>You want to devise a strategy so the correct content and type is returned for all requests.	</a:t>
            </a:r>
          </a:p>
          <a:p>
            <a:pPr lvl="1" eaLnBrk="1" hangingPunct="1">
              <a:buFont typeface="Calibri" pitchFamily="34" charset="0"/>
              <a:buChar char="̶"/>
            </a:pPr>
            <a:r>
              <a:rPr sz="1800" smtClean="0"/>
              <a:t> When a request is received for a web application, it contains a series of properties that allow the processing framework, in this case Spring MVC, to determine the correct content and type to return to the requesting party. The main two properties include:</a:t>
            </a:r>
          </a:p>
          <a:p>
            <a:pPr lvl="2" eaLnBrk="1" hangingPunct="1"/>
            <a:r>
              <a:rPr sz="1600" smtClean="0"/>
              <a:t>The URL extension provided in a request</a:t>
            </a:r>
          </a:p>
          <a:p>
            <a:pPr lvl="2" eaLnBrk="1" hangingPunct="1"/>
            <a:r>
              <a:rPr sz="1600" smtClean="0"/>
              <a:t>The HTTP Accept header</a:t>
            </a:r>
          </a:p>
          <a:p>
            <a:pPr lvl="1" eaLnBrk="1" hangingPunct="1">
              <a:buFont typeface="Wingdings 2" pitchFamily="18" charset="2"/>
              <a:buNone/>
            </a:pPr>
            <a:endParaRPr smtClean="0"/>
          </a:p>
        </p:txBody>
      </p:sp>
      <p:sp>
        <p:nvSpPr>
          <p:cNvPr id="5" name="Slide Number Placeholder 8"/>
          <p:cNvSpPr>
            <a:spLocks noGrp="1"/>
          </p:cNvSpPr>
          <p:nvPr>
            <p:ph type="sldNum" sz="quarter" idx="10"/>
          </p:nvPr>
        </p:nvSpPr>
        <p:spPr>
          <a:xfrm>
            <a:off x="152400" y="6429375"/>
            <a:ext cx="457200" cy="276225"/>
          </a:xfrm>
        </p:spPr>
        <p:txBody>
          <a:bodyPr/>
          <a:lstStyle/>
          <a:p>
            <a:pPr algn="l">
              <a:defRPr/>
            </a:pPr>
            <a:fld id="{10570F05-DC5A-4571-BC10-C2F6088EDB62}" type="slidenum">
              <a:rPr lang="en-US" sz="1400" b="0">
                <a:latin typeface="+mn-lt"/>
              </a:rPr>
              <a:pPr algn="l">
                <a:defRPr/>
              </a:pPr>
              <a:t>4</a:t>
            </a:fld>
            <a:endParaRPr lang="en-US" sz="1400" b="0" dirty="0">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Objectives</a:t>
            </a:r>
          </a:p>
        </p:txBody>
      </p:sp>
      <p:sp>
        <p:nvSpPr>
          <p:cNvPr id="7172" name="Rectangle 3"/>
          <p:cNvSpPr>
            <a:spLocks noGrp="1" noChangeArrowheads="1"/>
          </p:cNvSpPr>
          <p:nvPr>
            <p:ph idx="1"/>
          </p:nvPr>
        </p:nvSpPr>
        <p:spPr/>
        <p:txBody>
          <a:bodyPr/>
          <a:lstStyle/>
          <a:p>
            <a:pPr eaLnBrk="1" hangingPunct="1">
              <a:defRPr/>
            </a:pPr>
            <a:r>
              <a:rPr sz="2000" dirty="0" smtClean="0"/>
              <a:t>After completing this chapter you will be able to:</a:t>
            </a:r>
            <a:endParaRPr dirty="0" smtClean="0"/>
          </a:p>
          <a:p>
            <a:pPr marL="1146175" eaLnBrk="1" hangingPunct="1">
              <a:buFont typeface="Calibri" pitchFamily="34" charset="0"/>
              <a:buChar char="̶"/>
              <a:defRPr/>
            </a:pPr>
            <a:r>
              <a:rPr sz="1800" dirty="0" smtClean="0"/>
              <a:t>Explain the view resolvers.</a:t>
            </a:r>
          </a:p>
          <a:p>
            <a:pPr marL="1146175" eaLnBrk="1" hangingPunct="1">
              <a:buFont typeface="Calibri" pitchFamily="34" charset="0"/>
              <a:buChar char="̶"/>
              <a:defRPr/>
            </a:pPr>
            <a:r>
              <a:rPr sz="1800" dirty="0" smtClean="0"/>
              <a:t>Identify the multiple view resolvers.</a:t>
            </a:r>
          </a:p>
          <a:p>
            <a:pPr marL="1146175" eaLnBrk="1" hangingPunct="1">
              <a:buFont typeface="Calibri" pitchFamily="34" charset="0"/>
              <a:buChar char="̶"/>
              <a:defRPr/>
            </a:pPr>
            <a:r>
              <a:rPr sz="1800" smtClean="0"/>
              <a:t>Explain</a:t>
            </a:r>
            <a:r>
              <a:rPr sz="1800" dirty="0" smtClean="0"/>
              <a:t> XML based view resolvers.</a:t>
            </a:r>
          </a:p>
          <a:p>
            <a:pPr marL="1146175" eaLnBrk="1" hangingPunct="1">
              <a:buFont typeface="Calibri" pitchFamily="34" charset="0"/>
              <a:buChar char="̶"/>
              <a:defRPr/>
            </a:pPr>
            <a:r>
              <a:rPr sz="1800" dirty="0" smtClean="0"/>
              <a:t>Describe Resource bundle based view resolvers.</a:t>
            </a:r>
          </a:p>
          <a:p>
            <a:pPr marL="1146175" eaLnBrk="1" hangingPunct="1">
              <a:buFont typeface="Calibri" pitchFamily="34" charset="0"/>
              <a:buChar char="̶"/>
              <a:defRPr/>
            </a:pPr>
            <a:r>
              <a:rPr sz="1800" dirty="0" smtClean="0"/>
              <a:t>Explain the content negotiating view resolvers.</a:t>
            </a:r>
          </a:p>
          <a:p>
            <a:pPr marL="1546225" lvl="1" eaLnBrk="1" hangingPunct="1">
              <a:buFont typeface="Wingdings" pitchFamily="2" charset="2"/>
              <a:buChar char="Ø"/>
              <a:defRPr/>
            </a:pPr>
            <a:endParaRPr smtClean="0"/>
          </a:p>
          <a:p>
            <a:pPr marL="1546225" lvl="1" eaLnBrk="1" hangingPunct="1">
              <a:buFont typeface="Wingdings 2" pitchFamily="18" charset="2"/>
              <a:buNone/>
              <a:defRPr/>
            </a:pPr>
            <a:endParaRPr smtClean="0"/>
          </a:p>
          <a:p>
            <a:pPr lvl="1" eaLnBrk="1" hangingPunct="1">
              <a:buFont typeface="Wingdings 2" pitchFamily="18" charset="2"/>
              <a:buNone/>
              <a:defRPr/>
            </a:pPr>
            <a:endParaRPr smtClean="0"/>
          </a:p>
          <a:p>
            <a:pPr lvl="1" eaLnBrk="1" hangingPunct="1">
              <a:buFont typeface="Wingdings 2" pitchFamily="18" charset="2"/>
              <a:buNone/>
              <a:defRPr/>
            </a:pPr>
            <a:endParaRPr smtClean="0"/>
          </a:p>
        </p:txBody>
      </p:sp>
      <p:pic>
        <p:nvPicPr>
          <p:cNvPr id="13316" name="Picture 4" descr="objective.JPG"/>
          <p:cNvPicPr>
            <a:picLocks noChangeAspect="1"/>
          </p:cNvPicPr>
          <p:nvPr/>
        </p:nvPicPr>
        <p:blipFill>
          <a:blip r:embed="rId3"/>
          <a:srcRect/>
          <a:stretch>
            <a:fillRect/>
          </a:stretch>
        </p:blipFill>
        <p:spPr bwMode="auto">
          <a:xfrm>
            <a:off x="3006725" y="4267200"/>
            <a:ext cx="2800350" cy="2190750"/>
          </a:xfrm>
          <a:prstGeom prst="rect">
            <a:avLst/>
          </a:prstGeom>
          <a:noFill/>
          <a:ln w="9525">
            <a:noFill/>
            <a:miter lim="800000"/>
            <a:headEnd/>
            <a:tailEnd/>
          </a:ln>
        </p:spPr>
      </p:pic>
      <p:sp>
        <p:nvSpPr>
          <p:cNvPr id="6" name="Slide Number Placeholder 8"/>
          <p:cNvSpPr>
            <a:spLocks noGrp="1"/>
          </p:cNvSpPr>
          <p:nvPr>
            <p:ph type="sldNum" sz="quarter" idx="10"/>
          </p:nvPr>
        </p:nvSpPr>
        <p:spPr>
          <a:xfrm>
            <a:off x="152400" y="6429375"/>
            <a:ext cx="457200" cy="276225"/>
          </a:xfrm>
        </p:spPr>
        <p:txBody>
          <a:bodyPr/>
          <a:lstStyle/>
          <a:p>
            <a:pPr algn="l">
              <a:defRPr/>
            </a:pPr>
            <a:fld id="{3FC00DA8-09C2-4561-B5DE-14600DFB00CA}" type="slidenum">
              <a:rPr lang="en-US" sz="1400" b="0">
                <a:latin typeface="+mn-lt"/>
              </a:rPr>
              <a:pPr algn="l">
                <a:defRPr/>
              </a:pPr>
              <a:t>5</a:t>
            </a:fld>
            <a:endParaRPr lang="en-US" sz="1400" b="0" dirty="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Do You Know</a:t>
            </a:r>
          </a:p>
        </p:txBody>
      </p:sp>
      <p:sp>
        <p:nvSpPr>
          <p:cNvPr id="14339" name="Content Placeholder 5"/>
          <p:cNvSpPr>
            <a:spLocks noGrp="1"/>
          </p:cNvSpPr>
          <p:nvPr>
            <p:ph idx="1"/>
          </p:nvPr>
        </p:nvSpPr>
        <p:spPr/>
        <p:txBody>
          <a:bodyPr/>
          <a:lstStyle/>
          <a:p>
            <a:pPr>
              <a:buFont typeface="Arial" pitchFamily="34" charset="0"/>
              <a:buChar char="•"/>
            </a:pPr>
            <a:r>
              <a:rPr sz="2000" smtClean="0"/>
              <a:t>What are the different view technologies used in a MVC application?</a:t>
            </a:r>
          </a:p>
        </p:txBody>
      </p:sp>
      <p:pic>
        <p:nvPicPr>
          <p:cNvPr id="14340" name="Picture 5" descr="do you know.jpg"/>
          <p:cNvPicPr>
            <a:picLocks noChangeAspect="1"/>
          </p:cNvPicPr>
          <p:nvPr/>
        </p:nvPicPr>
        <p:blipFill>
          <a:blip r:embed="rId2"/>
          <a:srcRect/>
          <a:stretch>
            <a:fillRect/>
          </a:stretch>
        </p:blipFill>
        <p:spPr bwMode="auto">
          <a:xfrm>
            <a:off x="3810000" y="2743200"/>
            <a:ext cx="1187450" cy="1219200"/>
          </a:xfrm>
          <a:prstGeom prst="rect">
            <a:avLst/>
          </a:prstGeom>
          <a:noFill/>
          <a:ln w="9525">
            <a:noFill/>
            <a:miter lim="800000"/>
            <a:headEnd/>
            <a:tailEnd/>
          </a:ln>
        </p:spPr>
      </p:pic>
      <p:sp>
        <p:nvSpPr>
          <p:cNvPr id="5" name="Slide Number Placeholder 8"/>
          <p:cNvSpPr>
            <a:spLocks noGrp="1"/>
          </p:cNvSpPr>
          <p:nvPr>
            <p:ph type="sldNum" sz="quarter" idx="10"/>
          </p:nvPr>
        </p:nvSpPr>
        <p:spPr>
          <a:xfrm>
            <a:off x="152400" y="6429375"/>
            <a:ext cx="457200" cy="276225"/>
          </a:xfrm>
        </p:spPr>
        <p:txBody>
          <a:bodyPr/>
          <a:lstStyle/>
          <a:p>
            <a:pPr algn="l">
              <a:defRPr/>
            </a:pPr>
            <a:fld id="{DA7FBCB9-0A16-42E5-8851-E910B495E900}" type="slidenum">
              <a:rPr lang="en-US" sz="1400" b="0">
                <a:latin typeface="+mn-lt"/>
              </a:rPr>
              <a:pPr algn="l">
                <a:defRPr/>
              </a:pPr>
              <a:t>6</a:t>
            </a:fld>
            <a:endParaRPr lang="en-US" sz="1400" b="0"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p:txBody>
          <a:bodyPr/>
          <a:lstStyle/>
          <a:p>
            <a:pPr eaLnBrk="1" hangingPunct="1">
              <a:defRPr/>
            </a:pPr>
            <a:r>
              <a:rPr sz="2000" dirty="0" err="1" smtClean="0"/>
              <a:t>ViewResolver</a:t>
            </a:r>
            <a:r>
              <a:rPr sz="2000" dirty="0" smtClean="0"/>
              <a:t>:</a:t>
            </a:r>
          </a:p>
          <a:p>
            <a:pPr marL="1146175" lvl="1" indent="-342900" eaLnBrk="1" hangingPunct="1">
              <a:buFont typeface="Calibri" pitchFamily="34" charset="0"/>
              <a:buChar char="̶"/>
              <a:defRPr/>
            </a:pPr>
            <a:r>
              <a:rPr sz="1800" err="1" smtClean="0"/>
              <a:t>ViewResolver</a:t>
            </a:r>
            <a:r>
              <a:rPr sz="1800" smtClean="0"/>
              <a:t> Interface needs to be implemented by objects that can resolve views by name. </a:t>
            </a:r>
          </a:p>
          <a:p>
            <a:pPr marL="1146175" lvl="1" indent="-342900" eaLnBrk="1" hangingPunct="1">
              <a:buFont typeface="Calibri" pitchFamily="34" charset="0"/>
              <a:buChar char="̶"/>
              <a:defRPr/>
            </a:pPr>
            <a:r>
              <a:rPr sz="1800" smtClean="0"/>
              <a:t>View state doesn't change during the running of the application, so implementations are free to cache views. </a:t>
            </a:r>
          </a:p>
          <a:p>
            <a:pPr marL="1146175" lvl="1" indent="-342900" eaLnBrk="1" hangingPunct="1">
              <a:buFont typeface="Calibri" pitchFamily="34" charset="0"/>
              <a:buChar char="̶"/>
              <a:defRPr/>
            </a:pPr>
            <a:r>
              <a:rPr sz="1800" smtClean="0"/>
              <a:t>Implementations are encouraged to support internationalization, that is, localized view resolution.</a:t>
            </a:r>
          </a:p>
          <a:p>
            <a:pPr marL="1146175" lvl="1" indent="-342900" eaLnBrk="1" hangingPunct="1">
              <a:buFont typeface="Calibri" pitchFamily="34" charset="0"/>
              <a:buChar char="̶"/>
              <a:defRPr/>
            </a:pPr>
            <a:r>
              <a:rPr sz="1800" smtClean="0"/>
              <a:t>All the view resolvers classes are implemented with this </a:t>
            </a:r>
            <a:r>
              <a:rPr sz="1800" err="1" smtClean="0"/>
              <a:t>ViewResolver</a:t>
            </a:r>
            <a:r>
              <a:rPr sz="1800" smtClean="0"/>
              <a:t> interface. </a:t>
            </a:r>
          </a:p>
          <a:p>
            <a:pPr marL="1146175" lvl="1" indent="-342900" eaLnBrk="1" hangingPunct="1">
              <a:buFont typeface="Calibri" pitchFamily="34" charset="0"/>
              <a:buChar char="̶"/>
              <a:defRPr/>
            </a:pPr>
            <a:r>
              <a:rPr sz="1800" smtClean="0"/>
              <a:t>An application can have  many view resolvers declared in the configuration file. While having many resolvers, it will be ordered with order property.</a:t>
            </a:r>
          </a:p>
          <a:p>
            <a:pPr marL="1146175" lvl="1" indent="-342900" eaLnBrk="1" hangingPunct="1">
              <a:buFont typeface="Calibri" pitchFamily="34" charset="0"/>
              <a:buChar char="̶"/>
              <a:defRPr/>
            </a:pPr>
            <a:r>
              <a:rPr sz="1800" smtClean="0"/>
              <a:t>When chaining </a:t>
            </a:r>
            <a:r>
              <a:rPr sz="1800" err="1" smtClean="0"/>
              <a:t>ViewResolvers</a:t>
            </a:r>
            <a:r>
              <a:rPr sz="1800" smtClean="0"/>
              <a:t>, an </a:t>
            </a:r>
            <a:r>
              <a:rPr sz="1800" err="1" smtClean="0"/>
              <a:t>InternalResourceViewResolver</a:t>
            </a:r>
            <a:r>
              <a:rPr sz="1800" smtClean="0"/>
              <a:t> always needs to be last, as it will attempt to resolve any view name, no matter whether the underlying resource actually exists.</a:t>
            </a:r>
          </a:p>
          <a:p>
            <a:pPr lvl="1" eaLnBrk="1" hangingPunct="1">
              <a:buFont typeface="Wingdings" pitchFamily="2" charset="2"/>
              <a:buChar char="Ø"/>
              <a:defRPr/>
            </a:pPr>
            <a:endParaRPr sz="1800" smtClean="0"/>
          </a:p>
        </p:txBody>
      </p:sp>
      <p:sp>
        <p:nvSpPr>
          <p:cNvPr id="15363" name="Title 5"/>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View Resolver Interface</a:t>
            </a:r>
          </a:p>
        </p:txBody>
      </p:sp>
      <p:sp>
        <p:nvSpPr>
          <p:cNvPr id="7" name="Slide Number Placeholder 8"/>
          <p:cNvSpPr>
            <a:spLocks noGrp="1"/>
          </p:cNvSpPr>
          <p:nvPr>
            <p:ph type="sldNum" sz="quarter" idx="10"/>
          </p:nvPr>
        </p:nvSpPr>
        <p:spPr>
          <a:xfrm>
            <a:off x="152400" y="6429375"/>
            <a:ext cx="457200" cy="276225"/>
          </a:xfrm>
        </p:spPr>
        <p:txBody>
          <a:bodyPr/>
          <a:lstStyle/>
          <a:p>
            <a:pPr algn="l">
              <a:defRPr/>
            </a:pPr>
            <a:fld id="{384BFFE9-3D0F-4EE2-8F3B-60069898F779}" type="slidenum">
              <a:rPr lang="en-US" sz="1400" b="0">
                <a:latin typeface="+mn-lt"/>
              </a:rPr>
              <a:pPr algn="l">
                <a:defRPr/>
              </a:pPr>
              <a:t>7</a:t>
            </a:fld>
            <a:endParaRPr lang="en-US" sz="1400" b="0" dirty="0">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4"/>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InternalResourceViewResolver</a:t>
            </a:r>
          </a:p>
        </p:txBody>
      </p:sp>
      <p:sp>
        <p:nvSpPr>
          <p:cNvPr id="9220" name="Rectangle 3"/>
          <p:cNvSpPr>
            <a:spLocks noGrp="1" noChangeArrowheads="1"/>
          </p:cNvSpPr>
          <p:nvPr>
            <p:ph idx="1"/>
          </p:nvPr>
        </p:nvSpPr>
        <p:spPr/>
        <p:txBody>
          <a:bodyPr/>
          <a:lstStyle/>
          <a:p>
            <a:pPr eaLnBrk="1" hangingPunct="1">
              <a:defRPr/>
            </a:pPr>
            <a:r>
              <a:rPr sz="2000" dirty="0" err="1" smtClean="0"/>
              <a:t>InternalResourceViewResolver</a:t>
            </a:r>
            <a:r>
              <a:rPr sz="2000" dirty="0" smtClean="0"/>
              <a:t>:</a:t>
            </a:r>
          </a:p>
          <a:p>
            <a:pPr marL="1146175" lvl="1" indent="-342900" eaLnBrk="1" hangingPunct="1">
              <a:buFont typeface="Calibri" pitchFamily="34" charset="0"/>
              <a:buChar char="̶"/>
              <a:defRPr/>
            </a:pPr>
            <a:r>
              <a:rPr sz="1800" smtClean="0"/>
              <a:t>In this, view Location is formed by the help of a template provided with Prefix and Suffix. </a:t>
            </a:r>
          </a:p>
          <a:p>
            <a:pPr marL="1146175" lvl="1" indent="-342900" eaLnBrk="1" hangingPunct="1">
              <a:buFont typeface="Calibri" pitchFamily="34" charset="0"/>
              <a:buChar char="̶"/>
              <a:defRPr/>
            </a:pPr>
            <a:endParaRPr sz="1800" smtClean="0"/>
          </a:p>
          <a:p>
            <a:pPr marL="1146175" lvl="1" indent="-342900" eaLnBrk="1" hangingPunct="1">
              <a:buFont typeface="Calibri" pitchFamily="34" charset="0"/>
              <a:buChar char="̶"/>
              <a:defRPr/>
            </a:pPr>
            <a:r>
              <a:rPr sz="1800" smtClean="0"/>
              <a:t>With the string returned from the controller method, the resolver forms the view by using the prefix and suffix provided in the template.</a:t>
            </a:r>
          </a:p>
          <a:p>
            <a:pPr marL="1146175" lvl="1" indent="-342900" eaLnBrk="1" hangingPunct="1">
              <a:buFont typeface="Calibri" pitchFamily="34" charset="0"/>
              <a:buChar char="̶"/>
              <a:defRPr/>
            </a:pPr>
            <a:endParaRPr sz="1800" smtClean="0"/>
          </a:p>
          <a:p>
            <a:pPr lvl="1" eaLnBrk="1" hangingPunct="1">
              <a:buFont typeface="Wingdings" pitchFamily="2" charset="2"/>
              <a:buChar char="Ø"/>
              <a:defRPr/>
            </a:pPr>
            <a:endParaRPr smtClean="0"/>
          </a:p>
        </p:txBody>
      </p:sp>
      <p:sp>
        <p:nvSpPr>
          <p:cNvPr id="6" name="Slide Number Placeholder 8"/>
          <p:cNvSpPr>
            <a:spLocks noGrp="1"/>
          </p:cNvSpPr>
          <p:nvPr>
            <p:ph type="sldNum" sz="quarter" idx="10"/>
          </p:nvPr>
        </p:nvSpPr>
        <p:spPr>
          <a:xfrm>
            <a:off x="152400" y="6429375"/>
            <a:ext cx="457200" cy="276225"/>
          </a:xfrm>
        </p:spPr>
        <p:txBody>
          <a:bodyPr/>
          <a:lstStyle/>
          <a:p>
            <a:pPr algn="l">
              <a:defRPr/>
            </a:pPr>
            <a:fld id="{B00E9628-16FC-48F1-A325-63FCA7765A65}" type="slidenum">
              <a:rPr lang="en-US" sz="1400" b="0">
                <a:latin typeface="+mn-lt"/>
              </a:rPr>
              <a:pPr algn="l">
                <a:defRPr/>
              </a:pPr>
              <a:t>8</a:t>
            </a:fld>
            <a:endParaRPr lang="en-US" sz="1400" b="0" dirty="0">
              <a:latin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5"/>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InternalResourceViewResolver (Contd.)</a:t>
            </a:r>
          </a:p>
        </p:txBody>
      </p:sp>
      <p:sp>
        <p:nvSpPr>
          <p:cNvPr id="10243" name="Rectangle 3"/>
          <p:cNvSpPr>
            <a:spLocks noGrp="1" noChangeArrowheads="1"/>
          </p:cNvSpPr>
          <p:nvPr>
            <p:ph idx="1"/>
          </p:nvPr>
        </p:nvSpPr>
        <p:spPr/>
        <p:txBody>
          <a:bodyPr/>
          <a:lstStyle/>
          <a:p>
            <a:pPr eaLnBrk="1" hangingPunct="1">
              <a:defRPr/>
            </a:pPr>
            <a:r>
              <a:rPr sz="2000" dirty="0" err="1" smtClean="0"/>
              <a:t>InternalResourceViewResolver</a:t>
            </a:r>
            <a:endParaRPr sz="2000" dirty="0" smtClean="0"/>
          </a:p>
          <a:p>
            <a:pPr marL="1146175" lvl="1" indent="-342900" eaLnBrk="1" hangingPunct="1">
              <a:buFont typeface="Calibri" pitchFamily="34" charset="0"/>
              <a:buChar char="̶"/>
              <a:defRPr/>
            </a:pPr>
            <a:r>
              <a:rPr sz="1800" smtClean="0"/>
              <a:t>Class Hierarchy:</a:t>
            </a:r>
          </a:p>
          <a:p>
            <a:pPr eaLnBrk="1" hangingPunct="1">
              <a:defRPr/>
            </a:pPr>
            <a:endParaRPr sz="2000" dirty="0" smtClean="0"/>
          </a:p>
          <a:p>
            <a:pPr lvl="1" eaLnBrk="1" hangingPunct="1">
              <a:buFont typeface="Wingdings" pitchFamily="2" charset="2"/>
              <a:buChar char="Ø"/>
              <a:defRPr/>
            </a:pPr>
            <a:endParaRPr smtClean="0"/>
          </a:p>
          <a:p>
            <a:pPr lvl="1" eaLnBrk="1" hangingPunct="1">
              <a:buFont typeface="Wingdings" pitchFamily="2" charset="2"/>
              <a:buChar char="Ø"/>
              <a:defRPr/>
            </a:pPr>
            <a:endParaRPr smtClean="0"/>
          </a:p>
        </p:txBody>
      </p:sp>
      <p:pic>
        <p:nvPicPr>
          <p:cNvPr id="17412" name="Picture 2"/>
          <p:cNvPicPr>
            <a:picLocks noChangeAspect="1" noChangeArrowheads="1"/>
          </p:cNvPicPr>
          <p:nvPr/>
        </p:nvPicPr>
        <p:blipFill>
          <a:blip r:embed="rId3"/>
          <a:srcRect/>
          <a:stretch>
            <a:fillRect/>
          </a:stretch>
        </p:blipFill>
        <p:spPr bwMode="auto">
          <a:xfrm>
            <a:off x="762000" y="2433638"/>
            <a:ext cx="8077200" cy="2214562"/>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52400" y="6429375"/>
            <a:ext cx="457200" cy="276225"/>
          </a:xfrm>
        </p:spPr>
        <p:txBody>
          <a:bodyPr/>
          <a:lstStyle/>
          <a:p>
            <a:pPr algn="l">
              <a:defRPr/>
            </a:pPr>
            <a:fld id="{61019F59-5583-4596-8615-7A97CEFDDBCF}" type="slidenum">
              <a:rPr lang="en-US" sz="1400" b="0">
                <a:latin typeface="+mn-lt"/>
              </a:rPr>
              <a:pPr algn="l">
                <a:defRPr/>
              </a:pPr>
              <a:t>9</a:t>
            </a:fld>
            <a:endParaRPr lang="en-US" sz="1400" b="0" dirty="0">
              <a:latin typeface="+mn-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ct:contentTypeSchema xmlns:ct="http://schemas.microsoft.com/office/2006/metadata/contentType" xmlns:ma="http://schemas.microsoft.com/office/2006/metadata/properties/metaAttributes" ct:_="" ma:_="" ma:contentTypeName="Document" ma:contentTypeID="0x010100D8BB19F4E7C7474FB1BA8D1F1322D63D" ma:contentTypeVersion="0" ma:contentTypeDescription="Create a new document." ma:contentTypeScope="" ma:versionID="7ac69171c1f8886e49dfc13201fa298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6D0DF394-3032-453A-BF92-8F346C25D74E}"/>
</file>

<file path=customXml/itemProps2.xml><?xml version="1.0" encoding="utf-8"?>
<ds:datastoreItem xmlns:ds="http://schemas.openxmlformats.org/officeDocument/2006/customXml" ds:itemID="{6D2042C2-A9C3-41C8-A778-0CB8ECA6EC09}"/>
</file>

<file path=customXml/itemProps3.xml><?xml version="1.0" encoding="utf-8"?>
<ds:datastoreItem xmlns:ds="http://schemas.openxmlformats.org/officeDocument/2006/customXml" ds:itemID="{379754C3-FE87-48BF-B2ED-D0EA598514FD}"/>
</file>

<file path=customXml/itemProps4.xml><?xml version="1.0" encoding="utf-8"?>
<ds:datastoreItem xmlns:ds="http://schemas.openxmlformats.org/officeDocument/2006/customXml" ds:itemID="{578EB32E-4785-4FB1-911F-F05546DEF6D0}"/>
</file>

<file path=docProps/app.xml><?xml version="1.0" encoding="utf-8"?>
<Properties xmlns="http://schemas.openxmlformats.org/officeDocument/2006/extended-properties" xmlns:vt="http://schemas.openxmlformats.org/officeDocument/2006/docPropsVTypes">
  <Template>Content_Development_RIO_Template_Practitioner</Template>
  <TotalTime>8244</TotalTime>
  <Words>862</Words>
  <Application>Microsoft Office PowerPoint</Application>
  <PresentationFormat>On-screen Show (4:3)</PresentationFormat>
  <Paragraphs>246</Paragraphs>
  <Slides>24</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Verdana</vt:lpstr>
      <vt:lpstr>Calibri</vt:lpstr>
      <vt:lpstr>Myriad Pro</vt:lpstr>
      <vt:lpstr>Wingdings</vt:lpstr>
      <vt:lpstr>Cambria</vt:lpstr>
      <vt:lpstr>Arial Narrow</vt:lpstr>
      <vt:lpstr>Wingdings 2</vt:lpstr>
      <vt:lpstr>Theme_3</vt:lpstr>
      <vt:lpstr>Slide 1</vt:lpstr>
      <vt:lpstr>Slide 2</vt:lpstr>
      <vt:lpstr>Icons Used</vt:lpstr>
      <vt:lpstr>Overview</vt:lpstr>
      <vt:lpstr>Objectives</vt:lpstr>
      <vt:lpstr>Do You Know</vt:lpstr>
      <vt:lpstr>View Resolver Interface</vt:lpstr>
      <vt:lpstr>InternalResourceViewResolver</vt:lpstr>
      <vt:lpstr>InternalResourceViewResolver (Contd.)</vt:lpstr>
      <vt:lpstr>InternalResourceView Resolver (Contd.)</vt:lpstr>
      <vt:lpstr>View Resolver – Example</vt:lpstr>
      <vt:lpstr>View Resolver: XML Configuration</vt:lpstr>
      <vt:lpstr>View Resolver: Resource Bundle</vt:lpstr>
      <vt:lpstr>View Resolver: Content Negotiation</vt:lpstr>
      <vt:lpstr>View Resolver: Content Negotiation (Contd.)</vt:lpstr>
      <vt:lpstr>View Resolver: Content Negotiation (Contd.)</vt:lpstr>
      <vt:lpstr>View Resolver: Content Negotiation (Contd.)</vt:lpstr>
      <vt:lpstr>Hands-on Exercise</vt:lpstr>
      <vt:lpstr>Questions</vt:lpstr>
      <vt:lpstr>Test Your Understanding</vt:lpstr>
      <vt:lpstr>Test Your Understanding</vt:lpstr>
      <vt:lpstr>Summary</vt:lpstr>
      <vt:lpstr>Source</vt:lpstr>
      <vt:lpstr>Slide 24</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121246</dc:creator>
  <cp:lastModifiedBy>306411</cp:lastModifiedBy>
  <cp:revision>287</cp:revision>
  <dcterms:created xsi:type="dcterms:W3CDTF">2006-08-07T10:58:16Z</dcterms:created>
  <dcterms:modified xsi:type="dcterms:W3CDTF">2012-01-17T05:26:06Z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
    <vt:lpwstr>Form</vt:lpwstr>
  </property>
  <property fmtid="{D5CDD505-2E9C-101B-9397-08002B2CF9AE}" pid="7" name="ContentTypeId">
    <vt:lpwstr>0x010100D8BB19F4E7C7474FB1BA8D1F1322D63D</vt:lpwstr>
  </property>
</Properties>
</file>