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5"/>
  </p:sldMasterIdLst>
  <p:notesMasterIdLst>
    <p:notesMasterId r:id="rId38"/>
  </p:notesMasterIdLst>
  <p:sldIdLst>
    <p:sldId id="258" r:id="rId6"/>
    <p:sldId id="267" r:id="rId7"/>
    <p:sldId id="307" r:id="rId8"/>
    <p:sldId id="269" r:id="rId9"/>
    <p:sldId id="270" r:id="rId10"/>
    <p:sldId id="325" r:id="rId11"/>
    <p:sldId id="308" r:id="rId12"/>
    <p:sldId id="271" r:id="rId13"/>
    <p:sldId id="274" r:id="rId14"/>
    <p:sldId id="273" r:id="rId15"/>
    <p:sldId id="326" r:id="rId16"/>
    <p:sldId id="309" r:id="rId17"/>
    <p:sldId id="302" r:id="rId18"/>
    <p:sldId id="327" r:id="rId19"/>
    <p:sldId id="312" r:id="rId20"/>
    <p:sldId id="328" r:id="rId21"/>
    <p:sldId id="313" r:id="rId22"/>
    <p:sldId id="315" r:id="rId23"/>
    <p:sldId id="329" r:id="rId24"/>
    <p:sldId id="316" r:id="rId25"/>
    <p:sldId id="330" r:id="rId26"/>
    <p:sldId id="317" r:id="rId27"/>
    <p:sldId id="331" r:id="rId28"/>
    <p:sldId id="318" r:id="rId29"/>
    <p:sldId id="319" r:id="rId30"/>
    <p:sldId id="320" r:id="rId31"/>
    <p:sldId id="322" r:id="rId32"/>
    <p:sldId id="323" r:id="rId33"/>
    <p:sldId id="276" r:id="rId34"/>
    <p:sldId id="278" r:id="rId35"/>
    <p:sldId id="279" r:id="rId36"/>
    <p:sldId id="324" r:id="rId37"/>
  </p:sldIdLst>
  <p:sldSz cx="9144000" cy="6858000" type="screen4x3"/>
  <p:notesSz cx="7315200" cy="9601200"/>
  <p:defaultTextStyle>
    <a:defPPr>
      <a:defRPr lang="en-US"/>
    </a:defPPr>
    <a:lvl1pPr algn="ctr" rtl="0" fontAlgn="base">
      <a:spcBef>
        <a:spcPct val="0"/>
      </a:spcBef>
      <a:spcAft>
        <a:spcPct val="0"/>
      </a:spcAft>
      <a:defRPr b="1" kern="1200">
        <a:solidFill>
          <a:schemeClr val="tx1"/>
        </a:solidFill>
        <a:latin typeface="Arial" pitchFamily="34" charset="0"/>
        <a:ea typeface="+mn-ea"/>
        <a:cs typeface="+mn-cs"/>
      </a:defRPr>
    </a:lvl1pPr>
    <a:lvl2pPr marL="457200" algn="ctr" rtl="0" fontAlgn="base">
      <a:spcBef>
        <a:spcPct val="0"/>
      </a:spcBef>
      <a:spcAft>
        <a:spcPct val="0"/>
      </a:spcAft>
      <a:defRPr b="1" kern="1200">
        <a:solidFill>
          <a:schemeClr val="tx1"/>
        </a:solidFill>
        <a:latin typeface="Arial" pitchFamily="34" charset="0"/>
        <a:ea typeface="+mn-ea"/>
        <a:cs typeface="+mn-cs"/>
      </a:defRPr>
    </a:lvl2pPr>
    <a:lvl3pPr marL="914400" algn="ctr" rtl="0" fontAlgn="base">
      <a:spcBef>
        <a:spcPct val="0"/>
      </a:spcBef>
      <a:spcAft>
        <a:spcPct val="0"/>
      </a:spcAft>
      <a:defRPr b="1" kern="1200">
        <a:solidFill>
          <a:schemeClr val="tx1"/>
        </a:solidFill>
        <a:latin typeface="Arial" pitchFamily="34" charset="0"/>
        <a:ea typeface="+mn-ea"/>
        <a:cs typeface="+mn-cs"/>
      </a:defRPr>
    </a:lvl3pPr>
    <a:lvl4pPr marL="1371600" algn="ctr" rtl="0" fontAlgn="base">
      <a:spcBef>
        <a:spcPct val="0"/>
      </a:spcBef>
      <a:spcAft>
        <a:spcPct val="0"/>
      </a:spcAft>
      <a:defRPr b="1" kern="1200">
        <a:solidFill>
          <a:schemeClr val="tx1"/>
        </a:solidFill>
        <a:latin typeface="Arial" pitchFamily="34" charset="0"/>
        <a:ea typeface="+mn-ea"/>
        <a:cs typeface="+mn-cs"/>
      </a:defRPr>
    </a:lvl4pPr>
    <a:lvl5pPr marL="1828800" algn="ctr"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p:defaultTextStyle>
  <p:modifyVerifier cryptProviderType="rsaFull" cryptAlgorithmClass="hash" cryptAlgorithmType="typeAny" cryptAlgorithmSid="4" spinCount="50000" saltData="vAsjdipuveMqcsWSn3E40g" hashData="KFEmFbz+Sca/RUwygMvbco0Gn0A" cryptProvider="" algIdExt="0" algIdExtSource="" cryptProviderTypeExt="0" cryptProviderTypeExtSourc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87094"/>
    <a:srgbClr val="095295"/>
    <a:srgbClr val="D8750D"/>
    <a:srgbClr val="90B5D2"/>
    <a:srgbClr val="209D03"/>
    <a:srgbClr val="3BCB01"/>
    <a:srgbClr val="2D9F01"/>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382" autoAdjust="0"/>
    <p:restoredTop sz="92612" autoAdjust="0"/>
  </p:normalViewPr>
  <p:slideViewPr>
    <p:cSldViewPr>
      <p:cViewPr>
        <p:scale>
          <a:sx n="70" d="100"/>
          <a:sy n="70" d="100"/>
        </p:scale>
        <p:origin x="-1680"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atin typeface="Arial" charset="0"/>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atin typeface="Arial" charset="0"/>
              </a:defRPr>
            </a:lvl1pPr>
          </a:lstStyle>
          <a:p>
            <a:pPr>
              <a:defRPr/>
            </a:pPr>
            <a:endParaRPr lang="en-US"/>
          </a:p>
        </p:txBody>
      </p:sp>
      <p:sp>
        <p:nvSpPr>
          <p:cNvPr id="41988" name="Rectangle 4"/>
          <p:cNvSpPr>
            <a:spLocks noRo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atin typeface="Arial" charset="0"/>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atin typeface="Arial" charset="0"/>
              </a:defRPr>
            </a:lvl1pPr>
          </a:lstStyle>
          <a:p>
            <a:pPr>
              <a:defRPr/>
            </a:pPr>
            <a:fld id="{8A6EC6CF-F72F-45A7-BEF7-1074F36F2CE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smtClean="0">
              <a:latin typeface="Arial" pitchFamily="34" charset="0"/>
            </a:endParaRPr>
          </a:p>
        </p:txBody>
      </p:sp>
      <p:sp>
        <p:nvSpPr>
          <p:cNvPr id="43012" name="Slide Number Placeholder 3"/>
          <p:cNvSpPr>
            <a:spLocks noGrp="1"/>
          </p:cNvSpPr>
          <p:nvPr>
            <p:ph type="sldNum" sz="quarter" idx="5"/>
          </p:nvPr>
        </p:nvSpPr>
        <p:spPr>
          <a:noFill/>
        </p:spPr>
        <p:txBody>
          <a:bodyPr/>
          <a:lstStyle/>
          <a:p>
            <a:fld id="{8AEEA250-AA32-44FC-BC85-458773A039C1}" type="slidenum">
              <a:rPr lang="en-US" smtClean="0">
                <a:latin typeface="Arial" pitchFamily="34" charset="0"/>
              </a:rPr>
              <a:pPr/>
              <a:t>1</a:t>
            </a:fld>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smtClean="0">
              <a:latin typeface="Arial" pitchFamily="34" charset="0"/>
            </a:endParaRPr>
          </a:p>
        </p:txBody>
      </p:sp>
      <p:sp>
        <p:nvSpPr>
          <p:cNvPr id="52228" name="Slide Number Placeholder 3"/>
          <p:cNvSpPr>
            <a:spLocks noGrp="1"/>
          </p:cNvSpPr>
          <p:nvPr>
            <p:ph type="sldNum" sz="quarter" idx="5"/>
          </p:nvPr>
        </p:nvSpPr>
        <p:spPr>
          <a:noFill/>
        </p:spPr>
        <p:txBody>
          <a:bodyPr/>
          <a:lstStyle/>
          <a:p>
            <a:fld id="{ABF4B90D-0A2B-4349-A4E6-3B4FFD0D8D22}" type="slidenum">
              <a:rPr lang="en-US" smtClean="0">
                <a:latin typeface="Arial" pitchFamily="34" charset="0"/>
              </a:rPr>
              <a:pPr/>
              <a:t>17</a:t>
            </a:fld>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r>
              <a:rPr lang="en-US" smtClean="0">
                <a:latin typeface="Arial" pitchFamily="34" charset="0"/>
              </a:rPr>
              <a:t>If the User's skill were in Spring, the HTML source of the </a:t>
            </a:r>
            <a:r>
              <a:rPr lang="en-US" i="1" smtClean="0">
                <a:latin typeface="Arial" pitchFamily="34" charset="0"/>
              </a:rPr>
              <a:t>Skills</a:t>
            </a:r>
            <a:r>
              <a:rPr lang="en-US" smtClean="0">
                <a:latin typeface="Arial" pitchFamily="34" charset="0"/>
              </a:rPr>
              <a:t> row would look like:</a:t>
            </a:r>
          </a:p>
          <a:p>
            <a:r>
              <a:rPr lang="en-US" smtClean="0">
                <a:latin typeface="Arial" pitchFamily="34" charset="0"/>
              </a:rPr>
              <a:t>&lt;tr&gt; &lt;td&gt;Skills:</a:t>
            </a:r>
          </a:p>
          <a:p>
            <a:r>
              <a:rPr lang="en-US" smtClean="0">
                <a:latin typeface="Arial" pitchFamily="34" charset="0"/>
              </a:rPr>
              <a:t>&lt;/td&gt; &lt;td&gt;</a:t>
            </a:r>
          </a:p>
          <a:p>
            <a:r>
              <a:rPr lang="en-US" smtClean="0">
                <a:latin typeface="Arial" pitchFamily="34" charset="0"/>
              </a:rPr>
              <a:t>&lt;select name="skills" multiple="true"&gt; </a:t>
            </a:r>
          </a:p>
          <a:p>
            <a:r>
              <a:rPr lang="en-US" smtClean="0">
                <a:latin typeface="Arial" pitchFamily="34" charset="0"/>
              </a:rPr>
              <a:t>&lt;option value=“Hibernate"&gt;Hibernate&lt;/option&gt; </a:t>
            </a:r>
          </a:p>
          <a:p>
            <a:r>
              <a:rPr lang="en-US" smtClean="0">
                <a:latin typeface="Arial" pitchFamily="34" charset="0"/>
              </a:rPr>
              <a:t>&lt;option value=“Spring" selected="selected"&gt;Spring&lt;/option&gt; </a:t>
            </a:r>
          </a:p>
          <a:p>
            <a:r>
              <a:rPr lang="en-US" smtClean="0">
                <a:latin typeface="Arial" pitchFamily="34" charset="0"/>
              </a:rPr>
              <a:t>&lt;option value=“Oracle"&gt;Oracle&lt;/option&gt;</a:t>
            </a:r>
          </a:p>
          <a:p>
            <a:r>
              <a:rPr lang="en-US" smtClean="0">
                <a:latin typeface="Arial" pitchFamily="34" charset="0"/>
              </a:rPr>
              <a:t>&lt;/select&gt; </a:t>
            </a:r>
          </a:p>
          <a:p>
            <a:r>
              <a:rPr lang="en-US" smtClean="0">
                <a:latin typeface="Arial" pitchFamily="34" charset="0"/>
              </a:rPr>
              <a:t>&lt;/td&gt; &lt;/tr&gt;</a:t>
            </a:r>
          </a:p>
        </p:txBody>
      </p:sp>
      <p:sp>
        <p:nvSpPr>
          <p:cNvPr id="53252" name="Slide Number Placeholder 3"/>
          <p:cNvSpPr>
            <a:spLocks noGrp="1"/>
          </p:cNvSpPr>
          <p:nvPr>
            <p:ph type="sldNum" sz="quarter" idx="5"/>
          </p:nvPr>
        </p:nvSpPr>
        <p:spPr>
          <a:noFill/>
        </p:spPr>
        <p:txBody>
          <a:bodyPr/>
          <a:lstStyle/>
          <a:p>
            <a:fld id="{BDD74AAD-89C3-4FF6-B882-2E4085548F68}" type="slidenum">
              <a:rPr lang="en-US" smtClean="0">
                <a:latin typeface="Arial" pitchFamily="34" charset="0"/>
              </a:rPr>
              <a:pPr/>
              <a:t>18</a:t>
            </a:fld>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r>
              <a:rPr lang="en-US" smtClean="0">
                <a:latin typeface="Arial" pitchFamily="34" charset="0"/>
              </a:rPr>
              <a:t>Assuming the skill is “Flex” in the command object.</a:t>
            </a:r>
          </a:p>
        </p:txBody>
      </p:sp>
      <p:sp>
        <p:nvSpPr>
          <p:cNvPr id="54276" name="Slide Number Placeholder 3"/>
          <p:cNvSpPr>
            <a:spLocks noGrp="1"/>
          </p:cNvSpPr>
          <p:nvPr>
            <p:ph type="sldNum" sz="quarter" idx="5"/>
          </p:nvPr>
        </p:nvSpPr>
        <p:spPr>
          <a:noFill/>
        </p:spPr>
        <p:txBody>
          <a:bodyPr/>
          <a:lstStyle/>
          <a:p>
            <a:fld id="{005D1F30-5DFE-4E12-860E-692BFBA46FEA}" type="slidenum">
              <a:rPr lang="en-US" smtClean="0">
                <a:latin typeface="Arial" pitchFamily="34" charset="0"/>
              </a:rPr>
              <a:pPr/>
              <a:t>19</a:t>
            </a:fld>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smtClean="0">
              <a:latin typeface="Arial" pitchFamily="34" charset="0"/>
            </a:endParaRPr>
          </a:p>
        </p:txBody>
      </p:sp>
      <p:sp>
        <p:nvSpPr>
          <p:cNvPr id="55300" name="Slide Number Placeholder 3"/>
          <p:cNvSpPr>
            <a:spLocks noGrp="1"/>
          </p:cNvSpPr>
          <p:nvPr>
            <p:ph type="sldNum" sz="quarter" idx="5"/>
          </p:nvPr>
        </p:nvSpPr>
        <p:spPr>
          <a:noFill/>
        </p:spPr>
        <p:txBody>
          <a:bodyPr/>
          <a:lstStyle/>
          <a:p>
            <a:fld id="{A536A9D7-2F14-4B23-A653-449148BF8D21}" type="slidenum">
              <a:rPr lang="en-US" smtClean="0">
                <a:latin typeface="Arial" pitchFamily="34" charset="0"/>
              </a:rPr>
              <a:pPr/>
              <a:t>20</a:t>
            </a:fld>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r>
              <a:rPr lang="en-US" smtClean="0">
                <a:latin typeface="Arial" pitchFamily="34" charset="0"/>
              </a:rPr>
              <a:t>If the Employee lived in the UK, the HTML source of the 'Country' row would look like:</a:t>
            </a:r>
          </a:p>
          <a:p>
            <a:r>
              <a:rPr lang="en-US" smtClean="0">
                <a:latin typeface="Arial" pitchFamily="34" charset="0"/>
              </a:rPr>
              <a:t>&lt;tr&gt; &lt;td&gt;Country:&lt;/td&gt; &lt;td&gt; &lt;select name="country"&gt; &lt;option value="-"&gt;--Please Select&lt;/option&gt; &lt;option value="AT"&gt;Austria&lt;/option&gt; &lt;option value="UK" selected="selected"&gt;United Kingdom&lt;/option&gt; &lt;option value="US"&gt;United States&lt;/option&gt; &lt;/select&gt; &lt;/td&gt; &lt;/tr&gt;</a:t>
            </a:r>
          </a:p>
        </p:txBody>
      </p:sp>
      <p:sp>
        <p:nvSpPr>
          <p:cNvPr id="56324" name="Slide Number Placeholder 3"/>
          <p:cNvSpPr>
            <a:spLocks noGrp="1"/>
          </p:cNvSpPr>
          <p:nvPr>
            <p:ph type="sldNum" sz="quarter" idx="5"/>
          </p:nvPr>
        </p:nvSpPr>
        <p:spPr>
          <a:noFill/>
        </p:spPr>
        <p:txBody>
          <a:bodyPr/>
          <a:lstStyle/>
          <a:p>
            <a:fld id="{AE852EB8-E3FC-407E-847F-B9B64C3A2A0E}" type="slidenum">
              <a:rPr lang="en-US" smtClean="0">
                <a:latin typeface="Arial" pitchFamily="34" charset="0"/>
              </a:rPr>
              <a:pPr/>
              <a:t>22</a:t>
            </a:fld>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smtClean="0">
              <a:latin typeface="Arial" pitchFamily="34" charset="0"/>
            </a:endParaRPr>
          </a:p>
        </p:txBody>
      </p:sp>
      <p:sp>
        <p:nvSpPr>
          <p:cNvPr id="57348" name="Slide Number Placeholder 3"/>
          <p:cNvSpPr>
            <a:spLocks noGrp="1"/>
          </p:cNvSpPr>
          <p:nvPr>
            <p:ph type="sldNum" sz="quarter" idx="5"/>
          </p:nvPr>
        </p:nvSpPr>
        <p:spPr>
          <a:noFill/>
        </p:spPr>
        <p:txBody>
          <a:bodyPr/>
          <a:lstStyle/>
          <a:p>
            <a:fld id="{89A07016-9B2A-4C61-9464-3ED96CA90DE2}" type="slidenum">
              <a:rPr lang="en-US" smtClean="0">
                <a:latin typeface="Arial" pitchFamily="34" charset="0"/>
              </a:rPr>
              <a:pPr/>
              <a:t>24</a:t>
            </a:fld>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r>
              <a:rPr lang="en-US" smtClean="0">
                <a:latin typeface="Arial" pitchFamily="34" charset="0"/>
              </a:rPr>
              <a:t>If we choose to submit the 'house' value as a hidden one, the HTML would look like:</a:t>
            </a:r>
          </a:p>
          <a:p>
            <a:r>
              <a:rPr lang="en-US" smtClean="0">
                <a:latin typeface="Arial" pitchFamily="34" charset="0"/>
              </a:rPr>
              <a:t>&lt;input name="house" type="hidden" value="Gryffindor"/&gt;</a:t>
            </a:r>
          </a:p>
        </p:txBody>
      </p:sp>
      <p:sp>
        <p:nvSpPr>
          <p:cNvPr id="58372" name="Slide Number Placeholder 3"/>
          <p:cNvSpPr>
            <a:spLocks noGrp="1"/>
          </p:cNvSpPr>
          <p:nvPr>
            <p:ph type="sldNum" sz="quarter" idx="5"/>
          </p:nvPr>
        </p:nvSpPr>
        <p:spPr>
          <a:noFill/>
        </p:spPr>
        <p:txBody>
          <a:bodyPr/>
          <a:lstStyle/>
          <a:p>
            <a:fld id="{0686C2F6-5D64-483B-B3C4-34DF83C003DA}" type="slidenum">
              <a:rPr lang="en-US" smtClean="0">
                <a:latin typeface="Arial" pitchFamily="34" charset="0"/>
              </a:rPr>
              <a:pPr/>
              <a:t>25</a:t>
            </a:fld>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smtClean="0">
              <a:latin typeface="Arial" pitchFamily="34" charset="0"/>
            </a:endParaRPr>
          </a:p>
        </p:txBody>
      </p:sp>
      <p:sp>
        <p:nvSpPr>
          <p:cNvPr id="59396" name="Slide Number Placeholder 3"/>
          <p:cNvSpPr>
            <a:spLocks noGrp="1"/>
          </p:cNvSpPr>
          <p:nvPr>
            <p:ph type="sldNum" sz="quarter" idx="5"/>
          </p:nvPr>
        </p:nvSpPr>
        <p:spPr>
          <a:noFill/>
        </p:spPr>
        <p:txBody>
          <a:bodyPr/>
          <a:lstStyle/>
          <a:p>
            <a:fld id="{8B19C4C1-6D01-45E2-9A12-EF3CC0B3CD6E}" type="slidenum">
              <a:rPr lang="en-US" smtClean="0">
                <a:latin typeface="Arial" pitchFamily="34" charset="0"/>
              </a:rPr>
              <a:pPr/>
              <a:t>26</a:t>
            </a:fld>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r>
              <a:rPr lang="en-US" b="1" smtClean="0">
                <a:latin typeface="Arial" pitchFamily="34" charset="0"/>
              </a:rPr>
              <a:t>Correct Answer</a:t>
            </a:r>
            <a:r>
              <a:rPr lang="en-US" smtClean="0">
                <a:latin typeface="Arial" pitchFamily="34" charset="0"/>
              </a:rPr>
              <a:t>: a) path</a:t>
            </a:r>
          </a:p>
        </p:txBody>
      </p:sp>
      <p:sp>
        <p:nvSpPr>
          <p:cNvPr id="60420" name="Slide Number Placeholder 3"/>
          <p:cNvSpPr>
            <a:spLocks noGrp="1"/>
          </p:cNvSpPr>
          <p:nvPr>
            <p:ph type="sldNum" sz="quarter" idx="5"/>
          </p:nvPr>
        </p:nvSpPr>
        <p:spPr>
          <a:noFill/>
        </p:spPr>
        <p:txBody>
          <a:bodyPr/>
          <a:lstStyle/>
          <a:p>
            <a:fld id="{7172CC13-FC86-4AA6-98B2-B49E4ABF151B}" type="slidenum">
              <a:rPr lang="en-US" smtClean="0">
                <a:latin typeface="Arial" pitchFamily="34" charset="0"/>
              </a:rPr>
              <a:pPr/>
              <a:t>29</a:t>
            </a:fld>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smtClean="0">
              <a:latin typeface="Arial" pitchFamily="34" charset="0"/>
            </a:endParaRPr>
          </a:p>
        </p:txBody>
      </p:sp>
      <p:sp>
        <p:nvSpPr>
          <p:cNvPr id="44036" name="Slide Number Placeholder 3"/>
          <p:cNvSpPr>
            <a:spLocks noGrp="1"/>
          </p:cNvSpPr>
          <p:nvPr>
            <p:ph type="sldNum" sz="quarter" idx="5"/>
          </p:nvPr>
        </p:nvSpPr>
        <p:spPr>
          <a:noFill/>
        </p:spPr>
        <p:txBody>
          <a:bodyPr/>
          <a:lstStyle/>
          <a:p>
            <a:fld id="{DCB34ED4-FA9F-4329-8F2A-D7FB86F14FD6}" type="slidenum">
              <a:rPr lang="en-US" smtClean="0">
                <a:latin typeface="Arial" pitchFamily="34" charset="0"/>
              </a:rPr>
              <a:pPr/>
              <a:t>4</a:t>
            </a:fld>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smtClean="0">
              <a:latin typeface="Arial" pitchFamily="34" charset="0"/>
            </a:endParaRPr>
          </a:p>
        </p:txBody>
      </p:sp>
      <p:sp>
        <p:nvSpPr>
          <p:cNvPr id="45060" name="Slide Number Placeholder 3"/>
          <p:cNvSpPr>
            <a:spLocks noGrp="1"/>
          </p:cNvSpPr>
          <p:nvPr>
            <p:ph type="sldNum" sz="quarter" idx="5"/>
          </p:nvPr>
        </p:nvSpPr>
        <p:spPr>
          <a:noFill/>
        </p:spPr>
        <p:txBody>
          <a:bodyPr/>
          <a:lstStyle/>
          <a:p>
            <a:fld id="{C38BB491-6303-4FA9-9872-4EEA2B9C04AA}" type="slidenum">
              <a:rPr lang="en-US" smtClean="0">
                <a:latin typeface="Arial" pitchFamily="34" charset="0"/>
              </a:rPr>
              <a:pPr/>
              <a:t>5</a:t>
            </a:fld>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r>
              <a:rPr lang="en-US" smtClean="0">
                <a:latin typeface="Arial" pitchFamily="34" charset="0"/>
              </a:rPr>
              <a:t>This tag renders an HTML 'form' tag and exposes a binding path to inner tags for binding. It puts the command object in the PageContext so that the command object can be accessed by inner tags. </a:t>
            </a:r>
            <a:r>
              <a:rPr lang="en-US" i="1" smtClean="0">
                <a:latin typeface="Arial" pitchFamily="34" charset="0"/>
              </a:rPr>
              <a:t>All the other tags in this library are nested tags of the form tag</a:t>
            </a:r>
            <a:r>
              <a:rPr lang="en-US" smtClean="0">
                <a:latin typeface="Arial" pitchFamily="34" charset="0"/>
              </a:rPr>
              <a:t>.</a:t>
            </a:r>
          </a:p>
          <a:p>
            <a:endParaRPr lang="en-US" smtClean="0">
              <a:latin typeface="Arial" pitchFamily="34" charset="0"/>
            </a:endParaRPr>
          </a:p>
          <a:p>
            <a:r>
              <a:rPr lang="en-US" smtClean="0">
                <a:latin typeface="Arial" pitchFamily="34" charset="0"/>
              </a:rPr>
              <a:t>Let us assume that there is a domain object called Employee. It is a JavaBean with properties such as firstName and lastName. It can be used as the form backing object of our form controller which returns form.jsp.</a:t>
            </a:r>
          </a:p>
          <a:p>
            <a:endParaRPr lang="en-US" smtClean="0">
              <a:latin typeface="Arial" pitchFamily="34" charset="0"/>
            </a:endParaRPr>
          </a:p>
        </p:txBody>
      </p:sp>
      <p:sp>
        <p:nvSpPr>
          <p:cNvPr id="46084" name="Slide Number Placeholder 3"/>
          <p:cNvSpPr>
            <a:spLocks noGrp="1"/>
          </p:cNvSpPr>
          <p:nvPr>
            <p:ph type="sldNum" sz="quarter" idx="5"/>
          </p:nvPr>
        </p:nvSpPr>
        <p:spPr>
          <a:noFill/>
        </p:spPr>
        <p:txBody>
          <a:bodyPr/>
          <a:lstStyle/>
          <a:p>
            <a:fld id="{032BCD6A-D797-4267-8191-B8A1F9AEFFD3}" type="slidenum">
              <a:rPr lang="en-US" smtClean="0">
                <a:latin typeface="Arial" pitchFamily="34" charset="0"/>
              </a:rPr>
              <a:pPr/>
              <a:t>9</a:t>
            </a:fld>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smtClean="0">
              <a:latin typeface="Arial" pitchFamily="34" charset="0"/>
            </a:endParaRPr>
          </a:p>
        </p:txBody>
      </p:sp>
      <p:sp>
        <p:nvSpPr>
          <p:cNvPr id="47108" name="Slide Number Placeholder 3"/>
          <p:cNvSpPr>
            <a:spLocks noGrp="1"/>
          </p:cNvSpPr>
          <p:nvPr>
            <p:ph type="sldNum" sz="quarter" idx="5"/>
          </p:nvPr>
        </p:nvSpPr>
        <p:spPr>
          <a:noFill/>
        </p:spPr>
        <p:txBody>
          <a:bodyPr/>
          <a:lstStyle/>
          <a:p>
            <a:fld id="{A0D23B15-16F5-410E-95F5-09BECC5F0F83}" type="slidenum">
              <a:rPr lang="en-US" smtClean="0">
                <a:latin typeface="Arial" pitchFamily="34" charset="0"/>
              </a:rPr>
              <a:pPr/>
              <a:t>10</a:t>
            </a:fld>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r>
              <a:rPr lang="en-US" smtClean="0">
                <a:latin typeface="Arial" pitchFamily="34" charset="0"/>
              </a:rPr>
              <a:t>The firstName and lastName values are retrieved from the command object placed in the PageContext by the page controller.</a:t>
            </a:r>
          </a:p>
        </p:txBody>
      </p:sp>
      <p:sp>
        <p:nvSpPr>
          <p:cNvPr id="48132" name="Slide Number Placeholder 3"/>
          <p:cNvSpPr>
            <a:spLocks noGrp="1"/>
          </p:cNvSpPr>
          <p:nvPr>
            <p:ph type="sldNum" sz="quarter" idx="5"/>
          </p:nvPr>
        </p:nvSpPr>
        <p:spPr>
          <a:noFill/>
        </p:spPr>
        <p:txBody>
          <a:bodyPr/>
          <a:lstStyle/>
          <a:p>
            <a:fld id="{2C65B079-5E12-40DA-9910-792960AF2A2B}" type="slidenum">
              <a:rPr lang="en-US" smtClean="0">
                <a:latin typeface="Arial" pitchFamily="34" charset="0"/>
              </a:rPr>
              <a:pPr/>
              <a:t>11</a:t>
            </a:fld>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r>
              <a:rPr lang="en-US" smtClean="0">
                <a:latin typeface="Arial" pitchFamily="34" charset="0"/>
              </a:rPr>
              <a:t>There are three approaches to the checkbox tag which should meet all checkbox needs.</a:t>
            </a:r>
          </a:p>
          <a:p>
            <a:endParaRPr lang="en-US" smtClean="0">
              <a:latin typeface="Arial" pitchFamily="34" charset="0"/>
            </a:endParaRPr>
          </a:p>
          <a:p>
            <a:r>
              <a:rPr lang="en-US" smtClean="0">
                <a:latin typeface="Arial" pitchFamily="34" charset="0"/>
              </a:rPr>
              <a:t>Approach One: When the bound value is of type java.lang.Boolean, the input(checkbox) is marked as </a:t>
            </a:r>
            <a:r>
              <a:rPr lang="en-US" i="1" smtClean="0">
                <a:latin typeface="Arial" pitchFamily="34" charset="0"/>
              </a:rPr>
              <a:t>checked,</a:t>
            </a:r>
            <a:r>
              <a:rPr lang="en-US" smtClean="0">
                <a:latin typeface="Arial" pitchFamily="34" charset="0"/>
              </a:rPr>
              <a:t> if the bound value is true. The value attribute corresponds to the resolved value of the setValue(Object) value property.</a:t>
            </a:r>
          </a:p>
          <a:p>
            <a:endParaRPr lang="en-US" smtClean="0">
              <a:latin typeface="Arial" pitchFamily="34" charset="0"/>
            </a:endParaRPr>
          </a:p>
          <a:p>
            <a:r>
              <a:rPr lang="en-US" smtClean="0">
                <a:latin typeface="Arial" pitchFamily="34" charset="0"/>
              </a:rPr>
              <a:t>Approach Two: When the bound value is of type array or java.util.Collection, the input(checkbox) is marked as </a:t>
            </a:r>
            <a:r>
              <a:rPr lang="en-US" i="1" smtClean="0">
                <a:latin typeface="Arial" pitchFamily="34" charset="0"/>
              </a:rPr>
              <a:t>checked,</a:t>
            </a:r>
            <a:r>
              <a:rPr lang="en-US" smtClean="0">
                <a:latin typeface="Arial" pitchFamily="34" charset="0"/>
              </a:rPr>
              <a:t> if the configured setValue(Object) value is present in the bound Collection.</a:t>
            </a:r>
          </a:p>
          <a:p>
            <a:endParaRPr lang="en-US" smtClean="0">
              <a:latin typeface="Arial" pitchFamily="34" charset="0"/>
            </a:endParaRPr>
          </a:p>
          <a:p>
            <a:r>
              <a:rPr lang="en-US" smtClean="0">
                <a:latin typeface="Arial" pitchFamily="34" charset="0"/>
              </a:rPr>
              <a:t>Approach Three: For any other bound value type, the input(checkbox) is marked as </a:t>
            </a:r>
            <a:r>
              <a:rPr lang="en-US" i="1" smtClean="0">
                <a:latin typeface="Arial" pitchFamily="34" charset="0"/>
              </a:rPr>
              <a:t>checked,</a:t>
            </a:r>
            <a:r>
              <a:rPr lang="en-US" smtClean="0">
                <a:latin typeface="Arial" pitchFamily="34" charset="0"/>
              </a:rPr>
              <a:t> if the configured setValue(Object) is equal to the bound value.</a:t>
            </a:r>
          </a:p>
        </p:txBody>
      </p:sp>
      <p:sp>
        <p:nvSpPr>
          <p:cNvPr id="49156" name="Slide Number Placeholder 3"/>
          <p:cNvSpPr>
            <a:spLocks noGrp="1"/>
          </p:cNvSpPr>
          <p:nvPr>
            <p:ph type="sldNum" sz="quarter" idx="5"/>
          </p:nvPr>
        </p:nvSpPr>
        <p:spPr>
          <a:noFill/>
        </p:spPr>
        <p:txBody>
          <a:bodyPr/>
          <a:lstStyle/>
          <a:p>
            <a:fld id="{7B56564A-C0C7-410F-8910-02FF6393E2E0}" type="slidenum">
              <a:rPr lang="en-US" smtClean="0">
                <a:latin typeface="Arial" pitchFamily="34" charset="0"/>
              </a:rPr>
              <a:pPr/>
              <a:t>13</a:t>
            </a:fld>
            <a:endParaRPr 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r>
              <a:rPr lang="en-US" smtClean="0">
                <a:latin typeface="Arial" pitchFamily="34" charset="0"/>
              </a:rPr>
              <a:t>What you might not expect to see is the additional hidden field after each checkbox. When a checkbox in an HTML page is </a:t>
            </a:r>
            <a:r>
              <a:rPr lang="en-US" i="1" smtClean="0">
                <a:latin typeface="Arial" pitchFamily="34" charset="0"/>
              </a:rPr>
              <a:t>not checked, its value will not be sent to the server as part of the HTTP request </a:t>
            </a:r>
            <a:r>
              <a:rPr lang="en-US" smtClean="0">
                <a:latin typeface="Arial" pitchFamily="34" charset="0"/>
              </a:rPr>
              <a:t>parameters once the form is submitted, so we need a workaround for this quirk in HTML in order for Spring form data binding to work. The checkbox tag follows the existing Spring convention of including a hidden parameter prefixed by an underscore ("_") for each checkbox. By doing this, you are effectively telling Spring that “ </a:t>
            </a:r>
            <a:r>
              <a:rPr lang="en-US" i="1" smtClean="0">
                <a:latin typeface="Arial" pitchFamily="34" charset="0"/>
              </a:rPr>
              <a:t>the checkbox was visible in the form and I want my object to which theform data will be bound to reflect the state of the checkbox no matter what ”.</a:t>
            </a:r>
            <a:endParaRPr lang="en-US" smtClean="0">
              <a:latin typeface="Arial" pitchFamily="34" charset="0"/>
            </a:endParaRPr>
          </a:p>
        </p:txBody>
      </p:sp>
      <p:sp>
        <p:nvSpPr>
          <p:cNvPr id="50180" name="Slide Number Placeholder 3"/>
          <p:cNvSpPr>
            <a:spLocks noGrp="1"/>
          </p:cNvSpPr>
          <p:nvPr>
            <p:ph type="sldNum" sz="quarter" idx="5"/>
          </p:nvPr>
        </p:nvSpPr>
        <p:spPr>
          <a:noFill/>
        </p:spPr>
        <p:txBody>
          <a:bodyPr/>
          <a:lstStyle/>
          <a:p>
            <a:fld id="{CE7FA5F3-2AC1-4A90-94D2-D43D342E715F}" type="slidenum">
              <a:rPr lang="en-US" smtClean="0">
                <a:latin typeface="Arial" pitchFamily="34" charset="0"/>
              </a:rPr>
              <a:pPr/>
              <a:t>14</a:t>
            </a:fld>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r>
              <a:rPr lang="en-US" smtClean="0">
                <a:latin typeface="Arial" pitchFamily="34" charset="0"/>
              </a:rPr>
              <a:t>Just like the checkboxes tag, you might want to pass in the available options as a runtime variable. For this usage, you would use the radiobuttons tag. You pass in an Array, a List or a Map containing the available options in the </a:t>
            </a:r>
            <a:r>
              <a:rPr lang="en-US" i="1" smtClean="0">
                <a:latin typeface="Arial" pitchFamily="34" charset="0"/>
              </a:rPr>
              <a:t>items</a:t>
            </a:r>
            <a:r>
              <a:rPr lang="en-US" smtClean="0">
                <a:latin typeface="Arial" pitchFamily="34" charset="0"/>
              </a:rPr>
              <a:t> property. In the case where you use a Map, the map entry key will be used as the value and the map entry's value will be used as the label to be displayed. You can also use a custom object where you can provide the property names for the value using </a:t>
            </a:r>
            <a:r>
              <a:rPr lang="en-US" i="1" smtClean="0">
                <a:latin typeface="Arial" pitchFamily="34" charset="0"/>
              </a:rPr>
              <a:t>itemValue</a:t>
            </a:r>
            <a:r>
              <a:rPr lang="en-US" smtClean="0">
                <a:latin typeface="Arial" pitchFamily="34" charset="0"/>
              </a:rPr>
              <a:t> and the label using </a:t>
            </a:r>
            <a:r>
              <a:rPr lang="en-US" i="1" smtClean="0">
                <a:latin typeface="Arial" pitchFamily="34" charset="0"/>
              </a:rPr>
              <a:t>itemLabel</a:t>
            </a:r>
            <a:r>
              <a:rPr lang="en-US" smtClean="0">
                <a:latin typeface="Arial" pitchFamily="34" charset="0"/>
              </a:rPr>
              <a:t>.</a:t>
            </a:r>
          </a:p>
        </p:txBody>
      </p:sp>
      <p:sp>
        <p:nvSpPr>
          <p:cNvPr id="51204" name="Slide Number Placeholder 3"/>
          <p:cNvSpPr>
            <a:spLocks noGrp="1"/>
          </p:cNvSpPr>
          <p:nvPr>
            <p:ph type="sldNum" sz="quarter" idx="5"/>
          </p:nvPr>
        </p:nvSpPr>
        <p:spPr>
          <a:noFill/>
        </p:spPr>
        <p:txBody>
          <a:bodyPr/>
          <a:lstStyle/>
          <a:p>
            <a:fld id="{6E1F4A02-541B-4CD2-8EEE-B12C2BF61213}" type="slidenum">
              <a:rPr lang="en-US" smtClean="0">
                <a:latin typeface="Arial" pitchFamily="34" charset="0"/>
              </a:rPr>
              <a:pPr/>
              <a:t>15</a:t>
            </a:fld>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endParaRPr lang="en-US" sz="2400" dirty="0">
              <a:solidFill>
                <a:schemeClr val="bg1"/>
              </a:solidFill>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4" name="Picture 3" descr="picture.jpg"/>
          <p:cNvPicPr>
            <a:picLocks noChangeAspect="1"/>
          </p:cNvPicPr>
          <p:nvPr/>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8"/>
            <a:ext cx="457200" cy="277812"/>
          </a:xfrm>
          <a:prstGeom prst="rect">
            <a:avLst/>
          </a:prstGeom>
        </p:spPr>
        <p:txBody>
          <a:bodyPr/>
          <a:lstStyle>
            <a:lvl1pPr>
              <a:defRPr sz="1400" b="0">
                <a:solidFill>
                  <a:srgbClr val="A44687"/>
                </a:solidFill>
              </a:defRPr>
            </a:lvl1pPr>
          </a:lstStyle>
          <a:p>
            <a:pPr>
              <a:defRPr/>
            </a:pPr>
            <a:fld id="{A3F24BE8-6322-48A9-B064-44D95CB072B4}" type="slidenum">
              <a:rPr lang="en-US"/>
              <a:pPr>
                <a:defRPr/>
              </a:pPr>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endParaRPr lang="en-US" sz="2400" dirty="0">
              <a:solidFill>
                <a:schemeClr val="bg1"/>
              </a:solidFill>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endParaRPr lang="en-US" sz="2800" dirty="0">
              <a:latin typeface="Myriad Pro" pitchFamily="34" charset="0"/>
            </a:endParaRPr>
          </a:p>
        </p:txBody>
      </p:sp>
      <p:pic>
        <p:nvPicPr>
          <p:cNvPr id="4" name="Picture 8" descr="present-1_03.jpg"/>
          <p:cNvPicPr>
            <a:picLocks noChangeAspect="1"/>
          </p:cNvPicPr>
          <p:nvPr/>
        </p:nvPicPr>
        <p:blipFill>
          <a:blip r:embed="rId3"/>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p:spPr>
        <p:txBody>
          <a:bodyPr/>
          <a:lstStyle>
            <a:lvl1pPr>
              <a:defRPr>
                <a:solidFill>
                  <a:srgbClr val="A44687"/>
                </a:solidFill>
              </a:defRPr>
            </a:lvl1pPr>
          </a:lstStyle>
          <a:p>
            <a:pPr>
              <a:defRPr/>
            </a:pPr>
            <a:fld id="{45251580-17C4-4354-BA0C-6DEA433260D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p:spPr>
        <p:txBody>
          <a:bodyPr/>
          <a:lstStyle>
            <a:lvl1pPr>
              <a:defRPr>
                <a:solidFill>
                  <a:srgbClr val="A44687"/>
                </a:solidFill>
              </a:defRPr>
            </a:lvl1pPr>
          </a:lstStyle>
          <a:p>
            <a:pPr>
              <a:defRPr/>
            </a:pPr>
            <a:fld id="{63C612E0-7F8C-4CFC-A92D-BF501A61B5F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About_the_Author">
    <p:spTree>
      <p:nvGrpSpPr>
        <p:cNvPr id="1" name=""/>
        <p:cNvGrpSpPr/>
        <p:nvPr/>
      </p:nvGrpSpPr>
      <p:grpSpPr>
        <a:xfrm>
          <a:off x="0" y="0"/>
          <a:ext cx="0" cy="0"/>
          <a:chOff x="0" y="0"/>
          <a:chExt cx="0" cy="0"/>
        </a:xfrm>
      </p:grpSpPr>
      <p:sp>
        <p:nvSpPr>
          <p:cNvPr id="5" name="Rectangle 4"/>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b="0" dirty="0">
                <a:latin typeface="Verdana" pitchFamily="34" charset="0"/>
              </a:rPr>
              <a:t>About the Author</a:t>
            </a:r>
          </a:p>
        </p:txBody>
      </p:sp>
      <p:graphicFrame>
        <p:nvGraphicFramePr>
          <p:cNvPr id="6" name="Group 81"/>
          <p:cNvGraphicFramePr>
            <a:graphicFrameLocks noGrp="1"/>
          </p:cNvGraphicFramePr>
          <p:nvPr/>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7" name="Rectangle 6"/>
          <p:cNvSpPr/>
          <p:nvPr/>
        </p:nvSpPr>
        <p:spPr>
          <a:xfrm>
            <a:off x="1252240" y="4648200"/>
            <a:ext cx="6440481" cy="646331"/>
          </a:xfrm>
          <a:prstGeom prst="rect">
            <a:avLst/>
          </a:prstGeom>
        </p:spPr>
        <p:txBody>
          <a:bodyPr wrap="none">
            <a:spAutoFit/>
          </a:bodyPr>
          <a:lstStyle/>
          <a:p>
            <a:pPr>
              <a:defRPr/>
            </a:pPr>
            <a:r>
              <a:rPr lang="en-US" sz="3600"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p:nvPr>
        </p:nvSpPr>
        <p:spPr>
          <a:xfrm>
            <a:off x="2209800" y="2286000"/>
            <a:ext cx="6477000" cy="609600"/>
          </a:xfrm>
        </p:spPr>
        <p:txBody>
          <a:bodyPr/>
          <a:lstStyle>
            <a:lvl1pPr>
              <a:buNone/>
              <a:defRPr sz="1600" baseline="0"/>
            </a:lvl1pPr>
          </a:lstStyle>
          <a:p>
            <a:pPr lvl="0"/>
            <a:r>
              <a:rPr lang="en-US" smtClean="0"/>
              <a:t>Click to edit Master text styles</a:t>
            </a:r>
          </a:p>
        </p:txBody>
      </p:sp>
      <p:sp>
        <p:nvSpPr>
          <p:cNvPr id="13" name="Text Placeholder 12"/>
          <p:cNvSpPr>
            <a:spLocks noGrp="1"/>
          </p:cNvSpPr>
          <p:nvPr>
            <p:ph type="body" sz="quarter" idx="14"/>
          </p:nvPr>
        </p:nvSpPr>
        <p:spPr>
          <a:xfrm>
            <a:off x="2209800" y="2895600"/>
            <a:ext cx="6477000" cy="609600"/>
          </a:xfrm>
        </p:spPr>
        <p:txBody>
          <a:bodyPr/>
          <a:lstStyle>
            <a:lvl1pPr>
              <a:buNone/>
              <a:defRPr sz="1600"/>
            </a:lvl1pPr>
          </a:lstStyle>
          <a:p>
            <a:pPr lvl="0"/>
            <a:r>
              <a:rPr lang="en-US" smtClean="0"/>
              <a:t>Click to edit Master text styles</a:t>
            </a:r>
          </a:p>
        </p:txBody>
      </p:sp>
      <p:sp>
        <p:nvSpPr>
          <p:cNvPr id="15" name="Text Placeholder 14"/>
          <p:cNvSpPr>
            <a:spLocks noGrp="1"/>
          </p:cNvSpPr>
          <p:nvPr>
            <p:ph type="body" sz="quarter" idx="15"/>
          </p:nvPr>
        </p:nvSpPr>
        <p:spPr>
          <a:xfrm>
            <a:off x="2209800" y="3505200"/>
            <a:ext cx="6477000" cy="609600"/>
          </a:xfrm>
        </p:spPr>
        <p:txBody>
          <a:bodyPr/>
          <a:lstStyle>
            <a:lvl1pPr>
              <a:buNone/>
              <a:defRPr sz="1600"/>
            </a:lvl1pPr>
          </a:lstStyle>
          <a:p>
            <a:pPr lvl="0"/>
            <a:r>
              <a:rPr lang="en-US" smtClean="0"/>
              <a:t>Click to edit Master text styles</a:t>
            </a:r>
          </a:p>
        </p:txBody>
      </p:sp>
      <p:sp>
        <p:nvSpPr>
          <p:cNvPr id="8" name="Slide Number Placeholder 5"/>
          <p:cNvSpPr>
            <a:spLocks noGrp="1"/>
          </p:cNvSpPr>
          <p:nvPr>
            <p:ph type="sldNum" sz="quarter" idx="16"/>
          </p:nvPr>
        </p:nvSpPr>
        <p:spPr>
          <a:xfrm>
            <a:off x="0" y="6473825"/>
            <a:ext cx="457200" cy="277813"/>
          </a:xfrm>
          <a:prstGeom prst="rect">
            <a:avLst/>
          </a:prstGeom>
        </p:spPr>
        <p:txBody>
          <a:bodyPr/>
          <a:lstStyle>
            <a:lvl1pPr>
              <a:defRPr>
                <a:solidFill>
                  <a:srgbClr val="A44687"/>
                </a:solidFill>
              </a:defRPr>
            </a:lvl1pPr>
          </a:lstStyle>
          <a:p>
            <a:pPr>
              <a:defRPr/>
            </a:pPr>
            <a:fld id="{BAE680DF-667F-4382-B24F-BF97D5B1505C}" type="slidenum">
              <a:rPr lang="en-US"/>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342900" indent="-342900">
              <a:spcBef>
                <a:spcPct val="20000"/>
              </a:spcBef>
              <a:buFont typeface="Arial" charset="0"/>
              <a:buChar char="•"/>
              <a:defRPr/>
            </a:lvl1pPr>
          </a:lstStyle>
          <a:p>
            <a:pPr lvl="0"/>
            <a:r>
              <a:rPr lang="en-US" smtClean="0"/>
              <a:t>Click to edit Master text styles</a:t>
            </a:r>
          </a:p>
          <a:p>
            <a:pPr lvl="1"/>
            <a:r>
              <a:rPr lang="en-US" smtClean="0"/>
              <a:t>Second level</a:t>
            </a:r>
          </a:p>
          <a:p>
            <a:pPr lvl="2"/>
            <a:r>
              <a:rPr lang="en-US" smtClean="0"/>
              <a:t>Third level</a:t>
            </a:r>
          </a:p>
        </p:txBody>
      </p:sp>
      <p:sp>
        <p:nvSpPr>
          <p:cNvPr id="4" name="Slide Number Placeholder 5"/>
          <p:cNvSpPr>
            <a:spLocks noGrp="1"/>
          </p:cNvSpPr>
          <p:nvPr>
            <p:ph type="sldNum" sz="quarter" idx="10"/>
          </p:nvPr>
        </p:nvSpPr>
        <p:spPr>
          <a:xfrm>
            <a:off x="0" y="6473825"/>
            <a:ext cx="457200" cy="277813"/>
          </a:xfrm>
          <a:prstGeom prst="rect">
            <a:avLst/>
          </a:prstGeom>
        </p:spPr>
        <p:txBody>
          <a:bodyPr/>
          <a:lstStyle>
            <a:lvl1pPr>
              <a:defRPr>
                <a:solidFill>
                  <a:srgbClr val="A44687"/>
                </a:solidFill>
              </a:defRPr>
            </a:lvl1pPr>
          </a:lstStyle>
          <a:p>
            <a:pPr>
              <a:defRPr/>
            </a:pPr>
            <a:fld id="{83DBDDE7-5F80-4F1A-8CC7-575CE03A321A}" type="slidenum">
              <a:rPr lang="en-US"/>
              <a:pPr>
                <a:defRPr/>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endParaRPr lang="en-US" baseline="-25000" dirty="0">
              <a:solidFill>
                <a:schemeClr val="bg1"/>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30"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1032" name="Picture 13" descr="picture.jpg"/>
          <p:cNvPicPr>
            <a:picLocks noChangeAspect="1"/>
          </p:cNvPicPr>
          <p:nvPr/>
        </p:nvPicPr>
        <p:blipFill>
          <a:blip r:embed="rId10"/>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Lst>
  <p:timing>
    <p:tnLst>
      <p:par>
        <p:cTn id="1" dur="indefinite" restart="never" nodeType="tmRoot"/>
      </p:par>
    </p:tnLst>
  </p:timing>
  <p:hf hdr="0" ftr="0" dt="0"/>
  <p:txStyles>
    <p:titleStyle>
      <a:lvl1pPr algn="l" rtl="0" eaLnBrk="0" fontAlgn="base" hangingPunct="0">
        <a:spcBef>
          <a:spcPct val="0"/>
        </a:spcBef>
        <a:spcAft>
          <a:spcPct val="0"/>
        </a:spcAft>
        <a:defRPr lang="en-GB" sz="3600" kern="1200" dirty="0">
          <a:solidFill>
            <a:srgbClr val="FFFFFF"/>
          </a:solidFill>
          <a:latin typeface="Verdana" pitchFamily="34" charset="0"/>
          <a:ea typeface="+mn-ea"/>
          <a:cs typeface="+mn-cs"/>
        </a:defRPr>
      </a:lvl1pPr>
      <a:lvl2pPr algn="l" rtl="0" eaLnBrk="0" fontAlgn="base" hangingPunct="0">
        <a:spcBef>
          <a:spcPct val="0"/>
        </a:spcBef>
        <a:spcAft>
          <a:spcPct val="0"/>
        </a:spcAft>
        <a:defRPr sz="3600">
          <a:solidFill>
            <a:srgbClr val="FFFFFF"/>
          </a:solidFill>
          <a:latin typeface="Verdana" pitchFamily="34" charset="0"/>
        </a:defRPr>
      </a:lvl2pPr>
      <a:lvl3pPr algn="l" rtl="0" eaLnBrk="0" fontAlgn="base" hangingPunct="0">
        <a:spcBef>
          <a:spcPct val="0"/>
        </a:spcBef>
        <a:spcAft>
          <a:spcPct val="0"/>
        </a:spcAft>
        <a:defRPr sz="3600">
          <a:solidFill>
            <a:srgbClr val="FFFFFF"/>
          </a:solidFill>
          <a:latin typeface="Verdana" pitchFamily="34" charset="0"/>
        </a:defRPr>
      </a:lvl3pPr>
      <a:lvl4pPr algn="l" rtl="0" eaLnBrk="0" fontAlgn="base" hangingPunct="0">
        <a:spcBef>
          <a:spcPct val="0"/>
        </a:spcBef>
        <a:spcAft>
          <a:spcPct val="0"/>
        </a:spcAft>
        <a:defRPr sz="3600">
          <a:solidFill>
            <a:srgbClr val="FFFFFF"/>
          </a:solidFill>
          <a:latin typeface="Verdana" pitchFamily="34" charset="0"/>
        </a:defRPr>
      </a:lvl4pPr>
      <a:lvl5pPr algn="l" rtl="0" eaLnBrk="0" fontAlgn="base" hangingPunct="0">
        <a:spcBef>
          <a:spcPct val="0"/>
        </a:spcBef>
        <a:spcAft>
          <a:spcPct val="0"/>
        </a:spcAft>
        <a:defRPr sz="3600">
          <a:solidFill>
            <a:srgbClr val="FFFFFF"/>
          </a:solidFill>
          <a:latin typeface="Verdana" pitchFamily="34"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0" fontAlgn="base" hangingPunct="0">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lang="en-US"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r>
              <a:rPr lang="en-US" sz="2200" dirty="0">
                <a:solidFill>
                  <a:schemeClr val="tx1"/>
                </a:solidFill>
                <a:latin typeface="Myriad Pro" pitchFamily="34" charset="0"/>
                <a:cs typeface="Arial" pitchFamily="34" charset="0"/>
              </a:rPr>
              <a:t>Spring 3 MVC</a:t>
            </a:r>
          </a:p>
        </p:txBody>
      </p:sp>
      <p:sp>
        <p:nvSpPr>
          <p:cNvPr id="7" name="Rectangle 6"/>
          <p:cNvSpPr/>
          <p:nvPr/>
        </p:nvSpPr>
        <p:spPr>
          <a:xfrm>
            <a:off x="0" y="3048000"/>
            <a:ext cx="5754688"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r>
              <a:rPr lang="en-US" sz="2400" b="0" dirty="0">
                <a:solidFill>
                  <a:schemeClr val="bg1"/>
                </a:solidFill>
                <a:latin typeface="Cambria" pitchFamily="18" charset="0"/>
                <a:ea typeface="+mj-ea"/>
                <a:cs typeface="+mj-cs"/>
              </a:rPr>
              <a:t>Tags</a:t>
            </a:r>
          </a:p>
        </p:txBody>
      </p:sp>
      <p:sp>
        <p:nvSpPr>
          <p:cNvPr id="8" name="Rectangle 7"/>
          <p:cNvSpPr/>
          <p:nvPr/>
        </p:nvSpPr>
        <p:spPr>
          <a:xfrm>
            <a:off x="498475" y="4733925"/>
            <a:ext cx="219075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l" fontAlgn="auto">
              <a:spcBef>
                <a:spcPts val="0"/>
              </a:spcBef>
              <a:spcAft>
                <a:spcPts val="0"/>
              </a:spcAft>
              <a:buFont typeface="Arial" pitchFamily="34" charset="0"/>
              <a:buNone/>
              <a:defRPr/>
            </a:pPr>
            <a:r>
              <a:rPr lang="en-US" sz="1400" dirty="0">
                <a:solidFill>
                  <a:srgbClr val="692D56"/>
                </a:solidFill>
                <a:latin typeface="Arial Narrow" pitchFamily="34" charset="0"/>
                <a:cs typeface="Arial" pitchFamily="34" charset="0"/>
              </a:rPr>
              <a:t>LEVEL – PRACTITIONER</a:t>
            </a:r>
            <a:endParaRPr lang="en-GB" sz="1400" dirty="0">
              <a:solidFill>
                <a:srgbClr val="692D56"/>
              </a:solidFill>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Tag Example: Form Tag (Contd.)</a:t>
            </a:r>
          </a:p>
        </p:txBody>
      </p:sp>
      <p:sp>
        <p:nvSpPr>
          <p:cNvPr id="18435" name="Rectangle 3"/>
          <p:cNvSpPr>
            <a:spLocks noGrp="1" noChangeArrowheads="1"/>
          </p:cNvSpPr>
          <p:nvPr>
            <p:ph idx="1"/>
          </p:nvPr>
        </p:nvSpPr>
        <p:spPr/>
        <p:txBody>
          <a:bodyPr/>
          <a:lstStyle/>
          <a:p>
            <a:pPr eaLnBrk="1" hangingPunct="1">
              <a:buFont typeface="Arial" pitchFamily="34" charset="0"/>
              <a:buChar char="•"/>
            </a:pPr>
            <a:r>
              <a:rPr sz="2000" smtClean="0"/>
              <a:t>This tag renders an HTML 'input' tag with type 'text' using the bound value.</a:t>
            </a:r>
          </a:p>
          <a:p>
            <a:pPr lvl="1" eaLnBrk="1" hangingPunct="1">
              <a:buFont typeface="Wingdings 2" pitchFamily="18" charset="2"/>
              <a:buNone/>
            </a:pPr>
            <a:r>
              <a:rPr sz="1800" smtClean="0"/>
              <a:t>&lt;form:input path="firstName" /&gt;</a:t>
            </a:r>
          </a:p>
          <a:p>
            <a:pPr lvl="1" eaLnBrk="1" hangingPunct="1">
              <a:buFont typeface="Wingdings 2" pitchFamily="18" charset="2"/>
              <a:buNone/>
            </a:pPr>
            <a:r>
              <a:rPr sz="1800" smtClean="0"/>
              <a:t>&lt;form:input path=“lastName”  /&gt;</a:t>
            </a:r>
          </a:p>
          <a:p>
            <a:pPr eaLnBrk="1" hangingPunct="1">
              <a:buFont typeface="Wingdings" pitchFamily="2" charset="2"/>
              <a:buNone/>
            </a:pPr>
            <a:endParaRPr smtClean="0"/>
          </a:p>
        </p:txBody>
      </p:sp>
      <p:sp>
        <p:nvSpPr>
          <p:cNvPr id="5" name="Slide Number Placeholder 3"/>
          <p:cNvSpPr>
            <a:spLocks noGrp="1"/>
          </p:cNvSpPr>
          <p:nvPr>
            <p:ph type="sldNum" sz="quarter" idx="10"/>
          </p:nvPr>
        </p:nvSpPr>
        <p:spPr>
          <a:xfrm>
            <a:off x="152400" y="6427788"/>
            <a:ext cx="457200" cy="277812"/>
          </a:xfrm>
        </p:spPr>
        <p:txBody>
          <a:bodyPr/>
          <a:lstStyle/>
          <a:p>
            <a:pPr algn="l">
              <a:defRPr/>
            </a:pPr>
            <a:fld id="{C079C496-BDAE-4F5F-AF56-77485922C139}" type="slidenum">
              <a:rPr lang="en-US" sz="1400" b="0">
                <a:latin typeface="+mn-lt"/>
              </a:rPr>
              <a:pPr algn="l">
                <a:defRPr/>
              </a:pPr>
              <a:t>10</a:t>
            </a:fld>
            <a:endParaRPr lang="en-US" sz="1400" b="0" dirty="0">
              <a:latin typeface="+mn-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bwMode="auto"/>
        <p:txBody>
          <a:bodyPr vert="horz" wrap="square" lIns="91440" tIns="45720" rIns="91440" bIns="45720" numCol="1" anchorCtr="0" compatLnSpc="1">
            <a:prstTxWarp prst="textNoShape">
              <a:avLst/>
            </a:prstTxWarp>
          </a:bodyPr>
          <a:lstStyle/>
          <a:p>
            <a:r>
              <a:rPr lang="en-US" smtClean="0">
                <a:solidFill>
                  <a:srgbClr val="FFFFFF"/>
                </a:solidFill>
              </a:rPr>
              <a:t>Tag Example: Form Tag</a:t>
            </a:r>
            <a:br>
              <a:rPr lang="en-US" smtClean="0">
                <a:solidFill>
                  <a:srgbClr val="FFFFFF"/>
                </a:solidFill>
              </a:rPr>
            </a:br>
            <a:r>
              <a:rPr lang="en-US" smtClean="0">
                <a:solidFill>
                  <a:srgbClr val="FFFFFF"/>
                </a:solidFill>
              </a:rPr>
              <a:t> (Contd.)</a:t>
            </a:r>
          </a:p>
        </p:txBody>
      </p:sp>
      <p:sp>
        <p:nvSpPr>
          <p:cNvPr id="19459" name="Content Placeholder 2"/>
          <p:cNvSpPr>
            <a:spLocks noGrp="1"/>
          </p:cNvSpPr>
          <p:nvPr>
            <p:ph idx="1"/>
          </p:nvPr>
        </p:nvSpPr>
        <p:spPr/>
        <p:txBody>
          <a:bodyPr/>
          <a:lstStyle/>
          <a:p>
            <a:pPr>
              <a:buFont typeface="Arial" pitchFamily="34" charset="0"/>
              <a:buChar char="•"/>
            </a:pPr>
            <a:r>
              <a:rPr sz="2000" smtClean="0"/>
              <a:t>The generated HTML looks like a standard form.</a:t>
            </a:r>
          </a:p>
          <a:p>
            <a:pPr>
              <a:buFont typeface="Arial" pitchFamily="34" charset="0"/>
              <a:buNone/>
            </a:pPr>
            <a:endParaRPr smtClean="0"/>
          </a:p>
        </p:txBody>
      </p:sp>
      <p:graphicFrame>
        <p:nvGraphicFramePr>
          <p:cNvPr id="5" name="Table 4"/>
          <p:cNvGraphicFramePr>
            <a:graphicFrameLocks noGrp="1"/>
          </p:cNvGraphicFramePr>
          <p:nvPr/>
        </p:nvGraphicFramePr>
        <p:xfrm>
          <a:off x="762000" y="2209800"/>
          <a:ext cx="7086600" cy="3901440"/>
        </p:xfrm>
        <a:graphic>
          <a:graphicData uri="http://schemas.openxmlformats.org/drawingml/2006/table">
            <a:tbl>
              <a:tblPr firstRow="1" bandRow="1">
                <a:tableStyleId>{5C22544A-7EE6-4342-B048-85BDC9FD1C3A}</a:tableStyleId>
              </a:tblPr>
              <a:tblGrid>
                <a:gridCol w="7086600"/>
              </a:tblGrid>
              <a:tr h="3901440">
                <a:tc>
                  <a:txBody>
                    <a:bodyPr/>
                    <a:lstStyle/>
                    <a:p>
                      <a:r>
                        <a:rPr lang="en-US" sz="1400" b="1" kern="1200" dirty="0" smtClean="0">
                          <a:solidFill>
                            <a:schemeClr val="lt1"/>
                          </a:solidFill>
                          <a:latin typeface="+mn-lt"/>
                          <a:ea typeface="+mn-ea"/>
                          <a:cs typeface="+mn-cs"/>
                        </a:rPr>
                        <a:t>&lt;form method="POST"&gt;</a:t>
                      </a:r>
                    </a:p>
                    <a:p>
                      <a:r>
                        <a:rPr lang="en-US" sz="1400" b="1" kern="1200" dirty="0" smtClean="0">
                          <a:solidFill>
                            <a:schemeClr val="lt1"/>
                          </a:solidFill>
                          <a:latin typeface="+mn-lt"/>
                          <a:ea typeface="+mn-ea"/>
                          <a:cs typeface="+mn-cs"/>
                        </a:rPr>
                        <a:t>&lt;table&gt;</a:t>
                      </a:r>
                    </a:p>
                    <a:p>
                      <a:r>
                        <a:rPr lang="en-US" sz="1400" b="1" kern="1200" dirty="0" smtClean="0">
                          <a:solidFill>
                            <a:schemeClr val="lt1"/>
                          </a:solidFill>
                          <a:latin typeface="+mn-lt"/>
                          <a:ea typeface="+mn-ea"/>
                          <a:cs typeface="+mn-cs"/>
                        </a:rPr>
                        <a:t>&lt;</a:t>
                      </a:r>
                      <a:r>
                        <a:rPr lang="en-US" sz="1400" b="1" kern="1200" dirty="0" err="1" smtClean="0">
                          <a:solidFill>
                            <a:schemeClr val="lt1"/>
                          </a:solidFill>
                          <a:latin typeface="+mn-lt"/>
                          <a:ea typeface="+mn-ea"/>
                          <a:cs typeface="+mn-cs"/>
                        </a:rPr>
                        <a:t>tr</a:t>
                      </a:r>
                      <a:r>
                        <a:rPr lang="en-US" sz="1400" b="1" kern="1200" dirty="0" smtClean="0">
                          <a:solidFill>
                            <a:schemeClr val="lt1"/>
                          </a:solidFill>
                          <a:latin typeface="+mn-lt"/>
                          <a:ea typeface="+mn-ea"/>
                          <a:cs typeface="+mn-cs"/>
                        </a:rPr>
                        <a:t>&gt;</a:t>
                      </a:r>
                    </a:p>
                    <a:p>
                      <a:r>
                        <a:rPr lang="en-US" sz="1400" b="1" kern="1200" dirty="0" smtClean="0">
                          <a:solidFill>
                            <a:schemeClr val="lt1"/>
                          </a:solidFill>
                          <a:latin typeface="+mn-lt"/>
                          <a:ea typeface="+mn-ea"/>
                          <a:cs typeface="+mn-cs"/>
                        </a:rPr>
                        <a:t>&lt;td&gt;First Name:&lt;/td&gt;</a:t>
                      </a:r>
                    </a:p>
                    <a:p>
                      <a:r>
                        <a:rPr lang="en-US" sz="1400" b="1" kern="1200" dirty="0" smtClean="0">
                          <a:solidFill>
                            <a:schemeClr val="lt1"/>
                          </a:solidFill>
                          <a:latin typeface="+mn-lt"/>
                          <a:ea typeface="+mn-ea"/>
                          <a:cs typeface="+mn-cs"/>
                        </a:rPr>
                        <a:t>&lt;td&gt;&lt;input name="</a:t>
                      </a:r>
                      <a:r>
                        <a:rPr lang="en-US" sz="1400" b="1" kern="1200" dirty="0" err="1" smtClean="0">
                          <a:solidFill>
                            <a:schemeClr val="lt1"/>
                          </a:solidFill>
                          <a:latin typeface="+mn-lt"/>
                          <a:ea typeface="+mn-ea"/>
                          <a:cs typeface="+mn-cs"/>
                        </a:rPr>
                        <a:t>firstName</a:t>
                      </a:r>
                      <a:r>
                        <a:rPr lang="en-US" sz="1400" b="1" kern="1200" dirty="0" smtClean="0">
                          <a:solidFill>
                            <a:schemeClr val="lt1"/>
                          </a:solidFill>
                          <a:latin typeface="+mn-lt"/>
                          <a:ea typeface="+mn-ea"/>
                          <a:cs typeface="+mn-cs"/>
                        </a:rPr>
                        <a:t>" type="text" value=“John"/&gt;&lt;/td&gt;</a:t>
                      </a:r>
                    </a:p>
                    <a:p>
                      <a:r>
                        <a:rPr lang="en-US" sz="1400" b="1" kern="1200" dirty="0" smtClean="0">
                          <a:solidFill>
                            <a:schemeClr val="lt1"/>
                          </a:solidFill>
                          <a:latin typeface="+mn-lt"/>
                          <a:ea typeface="+mn-ea"/>
                          <a:cs typeface="+mn-cs"/>
                        </a:rPr>
                        <a:t>&lt;/</a:t>
                      </a:r>
                      <a:r>
                        <a:rPr lang="en-US" sz="1400" b="1" kern="1200" dirty="0" err="1" smtClean="0">
                          <a:solidFill>
                            <a:schemeClr val="lt1"/>
                          </a:solidFill>
                          <a:latin typeface="+mn-lt"/>
                          <a:ea typeface="+mn-ea"/>
                          <a:cs typeface="+mn-cs"/>
                        </a:rPr>
                        <a:t>tr</a:t>
                      </a:r>
                      <a:r>
                        <a:rPr lang="en-US" sz="1400" b="1" kern="1200" dirty="0" smtClean="0">
                          <a:solidFill>
                            <a:schemeClr val="lt1"/>
                          </a:solidFill>
                          <a:latin typeface="+mn-lt"/>
                          <a:ea typeface="+mn-ea"/>
                          <a:cs typeface="+mn-cs"/>
                        </a:rPr>
                        <a:t>&gt;</a:t>
                      </a:r>
                    </a:p>
                    <a:p>
                      <a:r>
                        <a:rPr lang="en-US" sz="1400" b="1" kern="1200" dirty="0" smtClean="0">
                          <a:solidFill>
                            <a:schemeClr val="lt1"/>
                          </a:solidFill>
                          <a:latin typeface="+mn-lt"/>
                          <a:ea typeface="+mn-ea"/>
                          <a:cs typeface="+mn-cs"/>
                        </a:rPr>
                        <a:t>&lt;</a:t>
                      </a:r>
                      <a:r>
                        <a:rPr lang="en-US" sz="1400" b="1" kern="1200" dirty="0" err="1" smtClean="0">
                          <a:solidFill>
                            <a:schemeClr val="lt1"/>
                          </a:solidFill>
                          <a:latin typeface="+mn-lt"/>
                          <a:ea typeface="+mn-ea"/>
                          <a:cs typeface="+mn-cs"/>
                        </a:rPr>
                        <a:t>tr</a:t>
                      </a:r>
                      <a:r>
                        <a:rPr lang="en-US" sz="1400" b="1" kern="1200" dirty="0" smtClean="0">
                          <a:solidFill>
                            <a:schemeClr val="lt1"/>
                          </a:solidFill>
                          <a:latin typeface="+mn-lt"/>
                          <a:ea typeface="+mn-ea"/>
                          <a:cs typeface="+mn-cs"/>
                        </a:rPr>
                        <a:t>&gt;</a:t>
                      </a:r>
                    </a:p>
                    <a:p>
                      <a:r>
                        <a:rPr lang="en-US" sz="1400" b="1" kern="1200" dirty="0" smtClean="0">
                          <a:solidFill>
                            <a:schemeClr val="lt1"/>
                          </a:solidFill>
                          <a:latin typeface="+mn-lt"/>
                          <a:ea typeface="+mn-ea"/>
                          <a:cs typeface="+mn-cs"/>
                        </a:rPr>
                        <a:t>&lt;td&gt;Last Name:&lt;/td&gt;</a:t>
                      </a:r>
                    </a:p>
                    <a:p>
                      <a:r>
                        <a:rPr lang="en-US" sz="1400" b="1" kern="1200" dirty="0" smtClean="0">
                          <a:solidFill>
                            <a:schemeClr val="lt1"/>
                          </a:solidFill>
                          <a:latin typeface="+mn-lt"/>
                          <a:ea typeface="+mn-ea"/>
                          <a:cs typeface="+mn-cs"/>
                        </a:rPr>
                        <a:t>&lt;td&gt;&lt;input name="</a:t>
                      </a:r>
                      <a:r>
                        <a:rPr lang="en-US" sz="1400" b="1" kern="1200" dirty="0" err="1" smtClean="0">
                          <a:solidFill>
                            <a:schemeClr val="lt1"/>
                          </a:solidFill>
                          <a:latin typeface="+mn-lt"/>
                          <a:ea typeface="+mn-ea"/>
                          <a:cs typeface="+mn-cs"/>
                        </a:rPr>
                        <a:t>lastName</a:t>
                      </a:r>
                      <a:r>
                        <a:rPr lang="en-US" sz="1400" b="1" kern="1200" dirty="0" smtClean="0">
                          <a:solidFill>
                            <a:schemeClr val="lt1"/>
                          </a:solidFill>
                          <a:latin typeface="+mn-lt"/>
                          <a:ea typeface="+mn-ea"/>
                          <a:cs typeface="+mn-cs"/>
                        </a:rPr>
                        <a:t>" type="text" value=“Terry"/&gt;&lt;/td&gt;</a:t>
                      </a:r>
                    </a:p>
                    <a:p>
                      <a:r>
                        <a:rPr lang="en-US" sz="1400" b="1" kern="1200" dirty="0" smtClean="0">
                          <a:solidFill>
                            <a:schemeClr val="lt1"/>
                          </a:solidFill>
                          <a:latin typeface="+mn-lt"/>
                          <a:ea typeface="+mn-ea"/>
                          <a:cs typeface="+mn-cs"/>
                        </a:rPr>
                        <a:t>&lt;/</a:t>
                      </a:r>
                      <a:r>
                        <a:rPr lang="en-US" sz="1400" b="1" kern="1200" dirty="0" err="1" smtClean="0">
                          <a:solidFill>
                            <a:schemeClr val="lt1"/>
                          </a:solidFill>
                          <a:latin typeface="+mn-lt"/>
                          <a:ea typeface="+mn-ea"/>
                          <a:cs typeface="+mn-cs"/>
                        </a:rPr>
                        <a:t>tr</a:t>
                      </a:r>
                      <a:r>
                        <a:rPr lang="en-US" sz="1400" b="1" kern="1200" dirty="0" smtClean="0">
                          <a:solidFill>
                            <a:schemeClr val="lt1"/>
                          </a:solidFill>
                          <a:latin typeface="+mn-lt"/>
                          <a:ea typeface="+mn-ea"/>
                          <a:cs typeface="+mn-cs"/>
                        </a:rPr>
                        <a:t>&gt;</a:t>
                      </a:r>
                    </a:p>
                    <a:p>
                      <a:r>
                        <a:rPr lang="en-US" sz="1400" b="1" kern="1200" dirty="0" smtClean="0">
                          <a:solidFill>
                            <a:schemeClr val="lt1"/>
                          </a:solidFill>
                          <a:latin typeface="+mn-lt"/>
                          <a:ea typeface="+mn-ea"/>
                          <a:cs typeface="+mn-cs"/>
                        </a:rPr>
                        <a:t>&lt;</a:t>
                      </a:r>
                      <a:r>
                        <a:rPr lang="en-US" sz="1400" b="1" kern="1200" dirty="0" err="1" smtClean="0">
                          <a:solidFill>
                            <a:schemeClr val="lt1"/>
                          </a:solidFill>
                          <a:latin typeface="+mn-lt"/>
                          <a:ea typeface="+mn-ea"/>
                          <a:cs typeface="+mn-cs"/>
                        </a:rPr>
                        <a:t>tr</a:t>
                      </a:r>
                      <a:r>
                        <a:rPr lang="en-US" sz="1400" b="1" kern="1200" dirty="0" smtClean="0">
                          <a:solidFill>
                            <a:schemeClr val="lt1"/>
                          </a:solidFill>
                          <a:latin typeface="+mn-lt"/>
                          <a:ea typeface="+mn-ea"/>
                          <a:cs typeface="+mn-cs"/>
                        </a:rPr>
                        <a:t>&gt;</a:t>
                      </a:r>
                    </a:p>
                    <a:p>
                      <a:r>
                        <a:rPr lang="en-US" sz="1400" b="1" kern="1200" dirty="0" smtClean="0">
                          <a:solidFill>
                            <a:schemeClr val="lt1"/>
                          </a:solidFill>
                          <a:latin typeface="+mn-lt"/>
                          <a:ea typeface="+mn-ea"/>
                          <a:cs typeface="+mn-cs"/>
                        </a:rPr>
                        <a:t>&lt;td </a:t>
                      </a:r>
                      <a:r>
                        <a:rPr lang="en-US" sz="1400" b="1" kern="1200" dirty="0" err="1" smtClean="0">
                          <a:solidFill>
                            <a:schemeClr val="lt1"/>
                          </a:solidFill>
                          <a:latin typeface="+mn-lt"/>
                          <a:ea typeface="+mn-ea"/>
                          <a:cs typeface="+mn-cs"/>
                        </a:rPr>
                        <a:t>colspan</a:t>
                      </a:r>
                      <a:r>
                        <a:rPr lang="en-US" sz="1400" b="1" kern="1200" dirty="0" smtClean="0">
                          <a:solidFill>
                            <a:schemeClr val="lt1"/>
                          </a:solidFill>
                          <a:latin typeface="+mn-lt"/>
                          <a:ea typeface="+mn-ea"/>
                          <a:cs typeface="+mn-cs"/>
                        </a:rPr>
                        <a:t>="2"&gt;</a:t>
                      </a:r>
                    </a:p>
                    <a:p>
                      <a:r>
                        <a:rPr lang="en-US" sz="1400" b="1" kern="1200" dirty="0" smtClean="0">
                          <a:solidFill>
                            <a:schemeClr val="lt1"/>
                          </a:solidFill>
                          <a:latin typeface="+mn-lt"/>
                          <a:ea typeface="+mn-ea"/>
                          <a:cs typeface="+mn-cs"/>
                        </a:rPr>
                        <a:t>&lt;input type="submit" value="Save Changes" /&gt;</a:t>
                      </a:r>
                    </a:p>
                    <a:p>
                      <a:r>
                        <a:rPr lang="en-US" sz="1400" b="1" kern="1200" dirty="0" smtClean="0">
                          <a:solidFill>
                            <a:schemeClr val="lt1"/>
                          </a:solidFill>
                          <a:latin typeface="+mn-lt"/>
                          <a:ea typeface="+mn-ea"/>
                          <a:cs typeface="+mn-cs"/>
                        </a:rPr>
                        <a:t>&lt;/td&gt;</a:t>
                      </a:r>
                    </a:p>
                    <a:p>
                      <a:r>
                        <a:rPr lang="en-US" sz="1400" b="1" kern="1200" dirty="0" smtClean="0">
                          <a:solidFill>
                            <a:schemeClr val="lt1"/>
                          </a:solidFill>
                          <a:latin typeface="+mn-lt"/>
                          <a:ea typeface="+mn-ea"/>
                          <a:cs typeface="+mn-cs"/>
                        </a:rPr>
                        <a:t>&lt;/</a:t>
                      </a:r>
                      <a:r>
                        <a:rPr lang="en-US" sz="1400" b="1" kern="1200" dirty="0" err="1" smtClean="0">
                          <a:solidFill>
                            <a:schemeClr val="lt1"/>
                          </a:solidFill>
                          <a:latin typeface="+mn-lt"/>
                          <a:ea typeface="+mn-ea"/>
                          <a:cs typeface="+mn-cs"/>
                        </a:rPr>
                        <a:t>tr</a:t>
                      </a:r>
                      <a:r>
                        <a:rPr lang="en-US" sz="1400" b="1" kern="1200" dirty="0" smtClean="0">
                          <a:solidFill>
                            <a:schemeClr val="lt1"/>
                          </a:solidFill>
                          <a:latin typeface="+mn-lt"/>
                          <a:ea typeface="+mn-ea"/>
                          <a:cs typeface="+mn-cs"/>
                        </a:rPr>
                        <a:t>&gt;</a:t>
                      </a:r>
                    </a:p>
                    <a:p>
                      <a:r>
                        <a:rPr lang="en-US" sz="1400" b="1" kern="1200" dirty="0" smtClean="0">
                          <a:solidFill>
                            <a:schemeClr val="lt1"/>
                          </a:solidFill>
                          <a:latin typeface="+mn-lt"/>
                          <a:ea typeface="+mn-ea"/>
                          <a:cs typeface="+mn-cs"/>
                        </a:rPr>
                        <a:t>&lt;/table&gt;</a:t>
                      </a:r>
                    </a:p>
                    <a:p>
                      <a:r>
                        <a:rPr lang="en-US" sz="1400" b="1" kern="1200" dirty="0" smtClean="0">
                          <a:solidFill>
                            <a:schemeClr val="lt1"/>
                          </a:solidFill>
                          <a:latin typeface="+mn-lt"/>
                          <a:ea typeface="+mn-ea"/>
                          <a:cs typeface="+mn-cs"/>
                        </a:rPr>
                        <a:t>&lt;/form&gt;</a:t>
                      </a:r>
                      <a:endParaRPr lang="en-US" sz="1400" b="1" kern="1200" dirty="0">
                        <a:solidFill>
                          <a:schemeClr val="lt1"/>
                        </a:solidFill>
                        <a:latin typeface="+mn-lt"/>
                        <a:ea typeface="+mn-ea"/>
                        <a:cs typeface="+mn-cs"/>
                      </a:endParaRPr>
                    </a:p>
                  </a:txBody>
                  <a:tcPr/>
                </a:tc>
              </a:tr>
            </a:tbl>
          </a:graphicData>
        </a:graphic>
      </p:graphicFrame>
      <p:sp>
        <p:nvSpPr>
          <p:cNvPr id="6" name="Slide Number Placeholder 3"/>
          <p:cNvSpPr>
            <a:spLocks noGrp="1"/>
          </p:cNvSpPr>
          <p:nvPr>
            <p:ph type="sldNum" sz="quarter" idx="10"/>
          </p:nvPr>
        </p:nvSpPr>
        <p:spPr>
          <a:xfrm>
            <a:off x="152400" y="6427788"/>
            <a:ext cx="457200" cy="277812"/>
          </a:xfrm>
        </p:spPr>
        <p:txBody>
          <a:bodyPr/>
          <a:lstStyle/>
          <a:p>
            <a:pPr algn="l">
              <a:defRPr/>
            </a:pPr>
            <a:fld id="{F639B5AD-13E9-4E01-A4D3-5A59BBEA5C59}" type="slidenum">
              <a:rPr lang="en-US" sz="1400" b="0">
                <a:latin typeface="+mn-lt"/>
              </a:rPr>
              <a:pPr algn="l">
                <a:defRPr/>
              </a:pPr>
              <a:t>11</a:t>
            </a:fld>
            <a:endParaRPr lang="en-US" sz="1400" b="0" dirty="0">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Tag Example: Checkbox</a:t>
            </a:r>
          </a:p>
        </p:txBody>
      </p:sp>
      <p:sp>
        <p:nvSpPr>
          <p:cNvPr id="20483" name="Content Placeholder 2"/>
          <p:cNvSpPr>
            <a:spLocks noGrp="1"/>
          </p:cNvSpPr>
          <p:nvPr>
            <p:ph idx="1"/>
          </p:nvPr>
        </p:nvSpPr>
        <p:spPr>
          <a:xfrm>
            <a:off x="228600" y="1676400"/>
            <a:ext cx="8686800" cy="4943475"/>
          </a:xfrm>
        </p:spPr>
        <p:txBody>
          <a:bodyPr/>
          <a:lstStyle/>
          <a:p>
            <a:pPr eaLnBrk="1" hangingPunct="1">
              <a:buFont typeface="Arial" pitchFamily="34" charset="0"/>
              <a:buChar char="•"/>
            </a:pPr>
            <a:r>
              <a:rPr sz="2000" smtClean="0"/>
              <a:t>This tag renders an HTML 'input' tag with type 'checkbox'.</a:t>
            </a:r>
          </a:p>
          <a:p>
            <a:pPr lvl="1" eaLnBrk="1" hangingPunct="1"/>
            <a:r>
              <a:rPr sz="1800" smtClean="0"/>
              <a:t>Let us assume Employee has preferences such as newsletter subscription and a list of hobbies. Below is an example of the Preferences class:</a:t>
            </a:r>
          </a:p>
          <a:p>
            <a:pPr eaLnBrk="1" hangingPunct="1">
              <a:buFont typeface="Arial" pitchFamily="34" charset="0"/>
              <a:buChar char="•"/>
            </a:pPr>
            <a:endParaRPr b="1" smtClean="0">
              <a:solidFill>
                <a:srgbClr val="FFFFFF"/>
              </a:solidFill>
            </a:endParaRPr>
          </a:p>
          <a:p>
            <a:pPr eaLnBrk="1" hangingPunct="1">
              <a:buFont typeface="Arial" pitchFamily="34" charset="0"/>
              <a:buChar char="•"/>
            </a:pPr>
            <a:endParaRPr smtClean="0"/>
          </a:p>
          <a:p>
            <a:pPr eaLnBrk="1" hangingPunct="1">
              <a:buFont typeface="Wingdings" pitchFamily="2" charset="2"/>
              <a:buNone/>
            </a:pPr>
            <a:endParaRPr b="1" smtClean="0">
              <a:solidFill>
                <a:srgbClr val="FF0000"/>
              </a:solidFill>
            </a:endParaRPr>
          </a:p>
        </p:txBody>
      </p:sp>
      <p:graphicFrame>
        <p:nvGraphicFramePr>
          <p:cNvPr id="5" name="Table 4"/>
          <p:cNvGraphicFramePr>
            <a:graphicFrameLocks noGrp="1"/>
          </p:cNvGraphicFramePr>
          <p:nvPr/>
        </p:nvGraphicFramePr>
        <p:xfrm>
          <a:off x="1524000" y="2971800"/>
          <a:ext cx="6096000" cy="1388303"/>
        </p:xfrm>
        <a:graphic>
          <a:graphicData uri="http://schemas.openxmlformats.org/drawingml/2006/table">
            <a:tbl>
              <a:tblPr firstRow="1" bandRow="1">
                <a:tableStyleId>{5C22544A-7EE6-4342-B048-85BDC9FD1C3A}</a:tableStyleId>
              </a:tblPr>
              <a:tblGrid>
                <a:gridCol w="6096000"/>
              </a:tblGrid>
              <a:tr h="1388303">
                <a:tc>
                  <a:txBody>
                    <a:bodyPr/>
                    <a:lstStyle/>
                    <a:p>
                      <a:r>
                        <a:rPr lang="en-US" dirty="0" smtClean="0"/>
                        <a:t>public class Preferences { </a:t>
                      </a:r>
                    </a:p>
                    <a:p>
                      <a:r>
                        <a:rPr lang="en-US" dirty="0" smtClean="0"/>
                        <a:t>private </a:t>
                      </a:r>
                      <a:r>
                        <a:rPr lang="en-US" dirty="0" err="1" smtClean="0"/>
                        <a:t>boolean</a:t>
                      </a:r>
                      <a:r>
                        <a:rPr lang="en-US" dirty="0" smtClean="0"/>
                        <a:t> </a:t>
                      </a:r>
                      <a:r>
                        <a:rPr lang="en-US" dirty="0" err="1" smtClean="0"/>
                        <a:t>receiveNewsletter</a:t>
                      </a:r>
                      <a:r>
                        <a:rPr lang="en-US" dirty="0" smtClean="0"/>
                        <a:t>; </a:t>
                      </a:r>
                    </a:p>
                    <a:p>
                      <a:r>
                        <a:rPr lang="en-US" dirty="0" smtClean="0"/>
                        <a:t>String[] interests</a:t>
                      </a:r>
                    </a:p>
                    <a:p>
                      <a:r>
                        <a:rPr lang="en-US" dirty="0" smtClean="0"/>
                        <a:t>private String </a:t>
                      </a:r>
                      <a:r>
                        <a:rPr lang="en-US" dirty="0" err="1" smtClean="0"/>
                        <a:t>favouriteWord</a:t>
                      </a:r>
                      <a:r>
                        <a:rPr lang="en-US" dirty="0" smtClean="0"/>
                        <a:t>;..add setter</a:t>
                      </a:r>
                      <a:r>
                        <a:rPr lang="en-US" baseline="0" dirty="0" smtClean="0"/>
                        <a:t> and getter methods</a:t>
                      </a:r>
                      <a:r>
                        <a:rPr lang="en-US" dirty="0" smtClean="0"/>
                        <a:t> }</a:t>
                      </a:r>
                      <a:endParaRPr lang="en-US" dirty="0"/>
                    </a:p>
                  </a:txBody>
                  <a:tcPr/>
                </a:tc>
              </a:tr>
            </a:tbl>
          </a:graphicData>
        </a:graphic>
      </p:graphicFrame>
      <p:sp>
        <p:nvSpPr>
          <p:cNvPr id="6" name="Slide Number Placeholder 3"/>
          <p:cNvSpPr>
            <a:spLocks noGrp="1"/>
          </p:cNvSpPr>
          <p:nvPr>
            <p:ph type="sldNum" sz="quarter" idx="10"/>
          </p:nvPr>
        </p:nvSpPr>
        <p:spPr>
          <a:xfrm>
            <a:off x="152400" y="6427788"/>
            <a:ext cx="457200" cy="277812"/>
          </a:xfrm>
        </p:spPr>
        <p:txBody>
          <a:bodyPr/>
          <a:lstStyle/>
          <a:p>
            <a:pPr algn="l">
              <a:defRPr/>
            </a:pPr>
            <a:fld id="{AACFDFA8-47AD-4F6F-8B10-B0AECD8613FD}" type="slidenum">
              <a:rPr lang="en-US" sz="1400" b="0">
                <a:latin typeface="+mn-lt"/>
              </a:rPr>
              <a:pPr algn="l">
                <a:defRPr/>
              </a:pPr>
              <a:t>12</a:t>
            </a:fld>
            <a:endParaRPr lang="en-US" sz="1400" b="0" dirty="0">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Tag Example: Checkbox </a:t>
            </a:r>
            <a:br>
              <a:rPr lang="en-US" smtClean="0">
                <a:solidFill>
                  <a:srgbClr val="FFFFFF"/>
                </a:solidFill>
              </a:rPr>
            </a:br>
            <a:r>
              <a:rPr lang="en-US" smtClean="0">
                <a:solidFill>
                  <a:srgbClr val="FFFFFF"/>
                </a:solidFill>
              </a:rPr>
              <a:t>(Cont.)</a:t>
            </a:r>
          </a:p>
        </p:txBody>
      </p:sp>
      <p:sp>
        <p:nvSpPr>
          <p:cNvPr id="21507" name="Rectangle 3"/>
          <p:cNvSpPr>
            <a:spLocks noGrp="1" noChangeArrowheads="1"/>
          </p:cNvSpPr>
          <p:nvPr>
            <p:ph idx="1"/>
          </p:nvPr>
        </p:nvSpPr>
        <p:spPr/>
        <p:txBody>
          <a:bodyPr/>
          <a:lstStyle/>
          <a:p>
            <a:pPr eaLnBrk="1" hangingPunct="1">
              <a:buFont typeface="Arial" pitchFamily="34" charset="0"/>
              <a:buChar char="•"/>
            </a:pPr>
            <a:r>
              <a:rPr sz="2000" smtClean="0"/>
              <a:t>The jsp would look like:</a:t>
            </a:r>
          </a:p>
          <a:p>
            <a:pPr eaLnBrk="1" hangingPunct="1">
              <a:buFont typeface="Arial" pitchFamily="34" charset="0"/>
              <a:buChar char="•"/>
            </a:pPr>
            <a:endParaRPr smtClean="0"/>
          </a:p>
        </p:txBody>
      </p:sp>
      <p:graphicFrame>
        <p:nvGraphicFramePr>
          <p:cNvPr id="6" name="Table 5"/>
          <p:cNvGraphicFramePr>
            <a:graphicFrameLocks noGrp="1"/>
          </p:cNvGraphicFramePr>
          <p:nvPr/>
        </p:nvGraphicFramePr>
        <p:xfrm>
          <a:off x="1447800" y="2133600"/>
          <a:ext cx="6096000" cy="3718560"/>
        </p:xfrm>
        <a:graphic>
          <a:graphicData uri="http://schemas.openxmlformats.org/drawingml/2006/table">
            <a:tbl>
              <a:tblPr firstRow="1" bandRow="1">
                <a:tableStyleId>{5C22544A-7EE6-4342-B048-85BDC9FD1C3A}</a:tableStyleId>
              </a:tblPr>
              <a:tblGrid>
                <a:gridCol w="6096000"/>
              </a:tblGrid>
              <a:tr h="3657600">
                <a:tc>
                  <a:txBody>
                    <a:bodyPr/>
                    <a:lstStyle/>
                    <a:p>
                      <a:r>
                        <a:rPr lang="en-US" sz="1400" b="1" kern="1200" dirty="0" smtClean="0">
                          <a:solidFill>
                            <a:schemeClr val="lt1"/>
                          </a:solidFill>
                          <a:latin typeface="+mn-lt"/>
                          <a:ea typeface="+mn-ea"/>
                          <a:cs typeface="+mn-cs"/>
                        </a:rPr>
                        <a:t>&lt;</a:t>
                      </a:r>
                      <a:r>
                        <a:rPr lang="en-US" sz="1400" b="1" kern="1200" dirty="0" err="1" smtClean="0">
                          <a:solidFill>
                            <a:schemeClr val="lt1"/>
                          </a:solidFill>
                          <a:latin typeface="+mn-lt"/>
                          <a:ea typeface="+mn-ea"/>
                          <a:cs typeface="+mn-cs"/>
                        </a:rPr>
                        <a:t>form:form</a:t>
                      </a:r>
                      <a:r>
                        <a:rPr lang="en-US" sz="1400" b="1" kern="1200" dirty="0" smtClean="0">
                          <a:solidFill>
                            <a:schemeClr val="lt1"/>
                          </a:solidFill>
                          <a:latin typeface="+mn-lt"/>
                          <a:ea typeface="+mn-ea"/>
                          <a:cs typeface="+mn-cs"/>
                        </a:rPr>
                        <a:t>&gt; </a:t>
                      </a:r>
                    </a:p>
                    <a:p>
                      <a:r>
                        <a:rPr lang="en-US" sz="1400" b="1" kern="1200" dirty="0" smtClean="0">
                          <a:solidFill>
                            <a:schemeClr val="lt1"/>
                          </a:solidFill>
                          <a:latin typeface="+mn-lt"/>
                          <a:ea typeface="+mn-ea"/>
                          <a:cs typeface="+mn-cs"/>
                        </a:rPr>
                        <a:t>        &lt;table&gt; </a:t>
                      </a:r>
                    </a:p>
                    <a:p>
                      <a:r>
                        <a:rPr lang="en-US" sz="1400" b="1" kern="1200" dirty="0" smtClean="0">
                          <a:solidFill>
                            <a:schemeClr val="lt1"/>
                          </a:solidFill>
                          <a:latin typeface="+mn-lt"/>
                          <a:ea typeface="+mn-ea"/>
                          <a:cs typeface="+mn-cs"/>
                        </a:rPr>
                        <a:t>            &lt;</a:t>
                      </a:r>
                      <a:r>
                        <a:rPr lang="en-US" sz="1400" b="1" kern="1200" dirty="0" err="1" smtClean="0">
                          <a:solidFill>
                            <a:schemeClr val="lt1"/>
                          </a:solidFill>
                          <a:latin typeface="+mn-lt"/>
                          <a:ea typeface="+mn-ea"/>
                          <a:cs typeface="+mn-cs"/>
                        </a:rPr>
                        <a:t>tr</a:t>
                      </a:r>
                      <a:r>
                        <a:rPr lang="en-US" sz="1400" b="1" kern="1200" dirty="0" smtClean="0">
                          <a:solidFill>
                            <a:schemeClr val="lt1"/>
                          </a:solidFill>
                          <a:latin typeface="+mn-lt"/>
                          <a:ea typeface="+mn-ea"/>
                          <a:cs typeface="+mn-cs"/>
                        </a:rPr>
                        <a:t>&gt; &lt;td&gt;Subscribe to newsletter?:&lt;/td&gt; </a:t>
                      </a:r>
                    </a:p>
                    <a:p>
                      <a:r>
                        <a:rPr lang="en-US" sz="1400" b="1" kern="1200" dirty="0" smtClean="0">
                          <a:solidFill>
                            <a:schemeClr val="lt1"/>
                          </a:solidFill>
                          <a:latin typeface="+mn-lt"/>
                          <a:ea typeface="+mn-ea"/>
                          <a:cs typeface="+mn-cs"/>
                        </a:rPr>
                        <a:t>           &lt;td&gt;</a:t>
                      </a:r>
                    </a:p>
                    <a:p>
                      <a:r>
                        <a:rPr lang="en-US" sz="1400" b="1" kern="1200" dirty="0" smtClean="0">
                          <a:solidFill>
                            <a:schemeClr val="lt1"/>
                          </a:solidFill>
                          <a:latin typeface="+mn-lt"/>
                          <a:ea typeface="+mn-ea"/>
                          <a:cs typeface="+mn-cs"/>
                        </a:rPr>
                        <a:t>           &lt;</a:t>
                      </a:r>
                      <a:r>
                        <a:rPr lang="en-US" sz="1400" b="1" kern="1200" dirty="0" err="1" smtClean="0">
                          <a:solidFill>
                            <a:schemeClr val="lt1"/>
                          </a:solidFill>
                          <a:latin typeface="+mn-lt"/>
                          <a:ea typeface="+mn-ea"/>
                          <a:cs typeface="+mn-cs"/>
                        </a:rPr>
                        <a:t>form:checkbox</a:t>
                      </a:r>
                      <a:r>
                        <a:rPr lang="en-US" sz="1400" b="1" kern="1200" dirty="0" smtClean="0">
                          <a:solidFill>
                            <a:schemeClr val="lt1"/>
                          </a:solidFill>
                          <a:latin typeface="+mn-lt"/>
                          <a:ea typeface="+mn-ea"/>
                          <a:cs typeface="+mn-cs"/>
                        </a:rPr>
                        <a:t> path="</a:t>
                      </a:r>
                      <a:r>
                        <a:rPr lang="en-US" sz="1400" b="1" kern="1200" dirty="0" err="1" smtClean="0">
                          <a:solidFill>
                            <a:schemeClr val="lt1"/>
                          </a:solidFill>
                          <a:latin typeface="+mn-lt"/>
                          <a:ea typeface="+mn-ea"/>
                          <a:cs typeface="+mn-cs"/>
                        </a:rPr>
                        <a:t>preferences.receiveNewsletter</a:t>
                      </a:r>
                      <a:r>
                        <a:rPr lang="en-US" sz="1400" b="1" kern="1200" dirty="0" smtClean="0">
                          <a:solidFill>
                            <a:schemeClr val="lt1"/>
                          </a:solidFill>
                          <a:latin typeface="+mn-lt"/>
                          <a:ea typeface="+mn-ea"/>
                          <a:cs typeface="+mn-cs"/>
                        </a:rPr>
                        <a:t>"/&gt;&lt;/td&gt; &lt;/</a:t>
                      </a:r>
                      <a:r>
                        <a:rPr lang="en-US" sz="1400" b="1" kern="1200" dirty="0" err="1" smtClean="0">
                          <a:solidFill>
                            <a:schemeClr val="lt1"/>
                          </a:solidFill>
                          <a:latin typeface="+mn-lt"/>
                          <a:ea typeface="+mn-ea"/>
                          <a:cs typeface="+mn-cs"/>
                        </a:rPr>
                        <a:t>tr</a:t>
                      </a:r>
                      <a:r>
                        <a:rPr lang="en-US" sz="1400" b="1" kern="1200" dirty="0" smtClean="0">
                          <a:solidFill>
                            <a:schemeClr val="lt1"/>
                          </a:solidFill>
                          <a:latin typeface="+mn-lt"/>
                          <a:ea typeface="+mn-ea"/>
                          <a:cs typeface="+mn-cs"/>
                        </a:rPr>
                        <a:t>&gt;</a:t>
                      </a:r>
                    </a:p>
                    <a:p>
                      <a:r>
                        <a:rPr lang="en-US" sz="1400" b="1" kern="1200" dirty="0" smtClean="0">
                          <a:solidFill>
                            <a:schemeClr val="lt1"/>
                          </a:solidFill>
                          <a:latin typeface="+mn-lt"/>
                          <a:ea typeface="+mn-ea"/>
                          <a:cs typeface="+mn-cs"/>
                        </a:rPr>
                        <a:t>           &lt;</a:t>
                      </a:r>
                      <a:r>
                        <a:rPr lang="en-US" sz="1400" b="1" kern="1200" dirty="0" err="1" smtClean="0">
                          <a:solidFill>
                            <a:schemeClr val="lt1"/>
                          </a:solidFill>
                          <a:latin typeface="+mn-lt"/>
                          <a:ea typeface="+mn-ea"/>
                          <a:cs typeface="+mn-cs"/>
                        </a:rPr>
                        <a:t>tr</a:t>
                      </a:r>
                      <a:r>
                        <a:rPr lang="en-US" sz="1400" b="1" kern="1200" dirty="0" smtClean="0">
                          <a:solidFill>
                            <a:schemeClr val="lt1"/>
                          </a:solidFill>
                          <a:latin typeface="+mn-lt"/>
                          <a:ea typeface="+mn-ea"/>
                          <a:cs typeface="+mn-cs"/>
                        </a:rPr>
                        <a:t>&gt; &lt;td&gt;Interests:&lt;/td&gt; </a:t>
                      </a:r>
                    </a:p>
                    <a:p>
                      <a:r>
                        <a:rPr lang="en-US" sz="1400" b="1" kern="1200" dirty="0" smtClean="0">
                          <a:solidFill>
                            <a:schemeClr val="lt1"/>
                          </a:solidFill>
                          <a:latin typeface="+mn-lt"/>
                          <a:ea typeface="+mn-ea"/>
                          <a:cs typeface="+mn-cs"/>
                        </a:rPr>
                        <a:t>          &lt;td&gt;</a:t>
                      </a:r>
                    </a:p>
                    <a:p>
                      <a:r>
                        <a:rPr lang="en-US" sz="1400" b="1" kern="1200" dirty="0" smtClean="0">
                          <a:solidFill>
                            <a:schemeClr val="lt1"/>
                          </a:solidFill>
                          <a:latin typeface="+mn-lt"/>
                          <a:ea typeface="+mn-ea"/>
                          <a:cs typeface="+mn-cs"/>
                        </a:rPr>
                        <a:t>Hibernate: &lt;</a:t>
                      </a:r>
                      <a:r>
                        <a:rPr lang="en-US" sz="1400" b="1" kern="1200" dirty="0" err="1" smtClean="0">
                          <a:solidFill>
                            <a:schemeClr val="lt1"/>
                          </a:solidFill>
                          <a:latin typeface="+mn-lt"/>
                          <a:ea typeface="+mn-ea"/>
                          <a:cs typeface="+mn-cs"/>
                        </a:rPr>
                        <a:t>form:checkbox</a:t>
                      </a:r>
                      <a:r>
                        <a:rPr lang="en-US" sz="1400" b="1" kern="1200" dirty="0" smtClean="0">
                          <a:solidFill>
                            <a:schemeClr val="lt1"/>
                          </a:solidFill>
                          <a:latin typeface="+mn-lt"/>
                          <a:ea typeface="+mn-ea"/>
                          <a:cs typeface="+mn-cs"/>
                        </a:rPr>
                        <a:t> path="</a:t>
                      </a:r>
                      <a:r>
                        <a:rPr lang="en-US" sz="1400" b="1" kern="1200" dirty="0" err="1" smtClean="0">
                          <a:solidFill>
                            <a:schemeClr val="lt1"/>
                          </a:solidFill>
                          <a:latin typeface="+mn-lt"/>
                          <a:ea typeface="+mn-ea"/>
                          <a:cs typeface="+mn-cs"/>
                        </a:rPr>
                        <a:t>preferences.interests</a:t>
                      </a:r>
                      <a:r>
                        <a:rPr lang="en-US" sz="1400" b="1" kern="1200" dirty="0" smtClean="0">
                          <a:solidFill>
                            <a:schemeClr val="lt1"/>
                          </a:solidFill>
                          <a:latin typeface="+mn-lt"/>
                          <a:ea typeface="+mn-ea"/>
                          <a:cs typeface="+mn-cs"/>
                        </a:rPr>
                        <a:t>" value=“Hibernate"/&gt;      Spring: &lt;</a:t>
                      </a:r>
                      <a:r>
                        <a:rPr lang="en-US" sz="1400" b="1" kern="1200" dirty="0" err="1" smtClean="0">
                          <a:solidFill>
                            <a:schemeClr val="lt1"/>
                          </a:solidFill>
                          <a:latin typeface="+mn-lt"/>
                          <a:ea typeface="+mn-ea"/>
                          <a:cs typeface="+mn-cs"/>
                        </a:rPr>
                        <a:t>form:checkbox</a:t>
                      </a:r>
                      <a:r>
                        <a:rPr lang="en-US" sz="1400" b="1" kern="1200" dirty="0" smtClean="0">
                          <a:solidFill>
                            <a:schemeClr val="lt1"/>
                          </a:solidFill>
                          <a:latin typeface="+mn-lt"/>
                          <a:ea typeface="+mn-ea"/>
                          <a:cs typeface="+mn-cs"/>
                        </a:rPr>
                        <a:t> path="</a:t>
                      </a:r>
                      <a:r>
                        <a:rPr lang="en-US" sz="1400" b="1" kern="1200" dirty="0" err="1" smtClean="0">
                          <a:solidFill>
                            <a:schemeClr val="lt1"/>
                          </a:solidFill>
                          <a:latin typeface="+mn-lt"/>
                          <a:ea typeface="+mn-ea"/>
                          <a:cs typeface="+mn-cs"/>
                        </a:rPr>
                        <a:t>preferences.interests</a:t>
                      </a:r>
                      <a:r>
                        <a:rPr lang="en-US" sz="1400" b="1" kern="1200" dirty="0" smtClean="0">
                          <a:solidFill>
                            <a:schemeClr val="lt1"/>
                          </a:solidFill>
                          <a:latin typeface="+mn-lt"/>
                          <a:ea typeface="+mn-ea"/>
                          <a:cs typeface="+mn-cs"/>
                        </a:rPr>
                        <a:t>" value=“Spring"/&gt; &lt;/td&gt; &lt;/</a:t>
                      </a:r>
                      <a:r>
                        <a:rPr lang="en-US" sz="1400" b="1" kern="1200" dirty="0" err="1" smtClean="0">
                          <a:solidFill>
                            <a:schemeClr val="lt1"/>
                          </a:solidFill>
                          <a:latin typeface="+mn-lt"/>
                          <a:ea typeface="+mn-ea"/>
                          <a:cs typeface="+mn-cs"/>
                        </a:rPr>
                        <a:t>tr</a:t>
                      </a:r>
                      <a:r>
                        <a:rPr lang="en-US" sz="1400" b="1" kern="1200" dirty="0" smtClean="0">
                          <a:solidFill>
                            <a:schemeClr val="lt1"/>
                          </a:solidFill>
                          <a:latin typeface="+mn-lt"/>
                          <a:ea typeface="+mn-ea"/>
                          <a:cs typeface="+mn-cs"/>
                        </a:rPr>
                        <a:t>&gt; &lt;</a:t>
                      </a:r>
                      <a:r>
                        <a:rPr lang="en-US" sz="1400" b="1" kern="1200" dirty="0" err="1" smtClean="0">
                          <a:solidFill>
                            <a:schemeClr val="lt1"/>
                          </a:solidFill>
                          <a:latin typeface="+mn-lt"/>
                          <a:ea typeface="+mn-ea"/>
                          <a:cs typeface="+mn-cs"/>
                        </a:rPr>
                        <a:t>tr</a:t>
                      </a:r>
                      <a:r>
                        <a:rPr lang="en-US" sz="1400" b="1" kern="1200" dirty="0" smtClean="0">
                          <a:solidFill>
                            <a:schemeClr val="lt1"/>
                          </a:solidFill>
                          <a:latin typeface="+mn-lt"/>
                          <a:ea typeface="+mn-ea"/>
                          <a:cs typeface="+mn-cs"/>
                        </a:rPr>
                        <a:t>&gt; </a:t>
                      </a:r>
                    </a:p>
                    <a:p>
                      <a:r>
                        <a:rPr lang="en-US" sz="1400" b="1" kern="1200" dirty="0" smtClean="0">
                          <a:solidFill>
                            <a:schemeClr val="lt1"/>
                          </a:solidFill>
                          <a:latin typeface="+mn-lt"/>
                          <a:ea typeface="+mn-ea"/>
                          <a:cs typeface="+mn-cs"/>
                        </a:rPr>
                        <a:t>       &lt;td&gt;</a:t>
                      </a:r>
                      <a:r>
                        <a:rPr lang="en-US" sz="1400" b="1" kern="1200" dirty="0" err="1" smtClean="0">
                          <a:solidFill>
                            <a:schemeClr val="lt1"/>
                          </a:solidFill>
                          <a:latin typeface="+mn-lt"/>
                          <a:ea typeface="+mn-ea"/>
                          <a:cs typeface="+mn-cs"/>
                        </a:rPr>
                        <a:t>Favourite</a:t>
                      </a:r>
                      <a:r>
                        <a:rPr lang="en-US" sz="1400" b="1" kern="1200" dirty="0" smtClean="0">
                          <a:solidFill>
                            <a:schemeClr val="lt1"/>
                          </a:solidFill>
                          <a:latin typeface="+mn-lt"/>
                          <a:ea typeface="+mn-ea"/>
                          <a:cs typeface="+mn-cs"/>
                        </a:rPr>
                        <a:t> Subject:&lt;/td&gt; </a:t>
                      </a:r>
                    </a:p>
                    <a:p>
                      <a:r>
                        <a:rPr lang="en-US" sz="1400" b="1" kern="1200" dirty="0" smtClean="0">
                          <a:solidFill>
                            <a:schemeClr val="lt1"/>
                          </a:solidFill>
                          <a:latin typeface="+mn-lt"/>
                          <a:ea typeface="+mn-ea"/>
                          <a:cs typeface="+mn-cs"/>
                        </a:rPr>
                        <a:t>      &lt;td&gt; </a:t>
                      </a:r>
                    </a:p>
                    <a:p>
                      <a:r>
                        <a:rPr lang="en-US" sz="1400" b="1" kern="1200" dirty="0" smtClean="0">
                          <a:solidFill>
                            <a:schemeClr val="lt1"/>
                          </a:solidFill>
                          <a:latin typeface="+mn-lt"/>
                          <a:ea typeface="+mn-ea"/>
                          <a:cs typeface="+mn-cs"/>
                        </a:rPr>
                        <a:t>     JSF: &lt;</a:t>
                      </a:r>
                      <a:r>
                        <a:rPr lang="en-US" sz="1400" b="1" kern="1200" dirty="0" err="1" smtClean="0">
                          <a:solidFill>
                            <a:schemeClr val="lt1"/>
                          </a:solidFill>
                          <a:latin typeface="+mn-lt"/>
                          <a:ea typeface="+mn-ea"/>
                          <a:cs typeface="+mn-cs"/>
                        </a:rPr>
                        <a:t>form:checkbox</a:t>
                      </a:r>
                      <a:r>
                        <a:rPr lang="en-US" sz="1400" b="1" kern="1200" dirty="0" smtClean="0">
                          <a:solidFill>
                            <a:schemeClr val="lt1"/>
                          </a:solidFill>
                          <a:latin typeface="+mn-lt"/>
                          <a:ea typeface="+mn-ea"/>
                          <a:cs typeface="+mn-cs"/>
                        </a:rPr>
                        <a:t> path="</a:t>
                      </a:r>
                      <a:r>
                        <a:rPr lang="en-US" sz="1400" b="1" kern="1200" dirty="0" err="1" smtClean="0">
                          <a:solidFill>
                            <a:schemeClr val="lt1"/>
                          </a:solidFill>
                          <a:latin typeface="+mn-lt"/>
                          <a:ea typeface="+mn-ea"/>
                          <a:cs typeface="+mn-cs"/>
                        </a:rPr>
                        <a:t>preferences.favouriteWord</a:t>
                      </a:r>
                      <a:r>
                        <a:rPr lang="en-US" sz="1400" b="1" kern="1200" dirty="0" smtClean="0">
                          <a:solidFill>
                            <a:schemeClr val="lt1"/>
                          </a:solidFill>
                          <a:latin typeface="+mn-lt"/>
                          <a:ea typeface="+mn-ea"/>
                          <a:cs typeface="+mn-cs"/>
                        </a:rPr>
                        <a:t>" value=“JSF"/&gt; </a:t>
                      </a:r>
                    </a:p>
                    <a:p>
                      <a:r>
                        <a:rPr lang="en-US" sz="1400" b="1" kern="1200" dirty="0" smtClean="0">
                          <a:solidFill>
                            <a:schemeClr val="lt1"/>
                          </a:solidFill>
                          <a:latin typeface="+mn-lt"/>
                          <a:ea typeface="+mn-ea"/>
                          <a:cs typeface="+mn-cs"/>
                        </a:rPr>
                        <a:t>     &lt;/td&gt;</a:t>
                      </a:r>
                    </a:p>
                    <a:p>
                      <a:r>
                        <a:rPr lang="en-US" sz="1400" b="1" kern="1200" dirty="0" smtClean="0">
                          <a:solidFill>
                            <a:schemeClr val="lt1"/>
                          </a:solidFill>
                          <a:latin typeface="+mn-lt"/>
                          <a:ea typeface="+mn-ea"/>
                          <a:cs typeface="+mn-cs"/>
                        </a:rPr>
                        <a:t>     &lt;/</a:t>
                      </a:r>
                      <a:r>
                        <a:rPr lang="en-US" sz="1400" b="1" kern="1200" dirty="0" err="1" smtClean="0">
                          <a:solidFill>
                            <a:schemeClr val="lt1"/>
                          </a:solidFill>
                          <a:latin typeface="+mn-lt"/>
                          <a:ea typeface="+mn-ea"/>
                          <a:cs typeface="+mn-cs"/>
                        </a:rPr>
                        <a:t>tr</a:t>
                      </a:r>
                      <a:r>
                        <a:rPr lang="en-US" sz="1400" b="1" kern="1200" dirty="0" smtClean="0">
                          <a:solidFill>
                            <a:schemeClr val="lt1"/>
                          </a:solidFill>
                          <a:latin typeface="+mn-lt"/>
                          <a:ea typeface="+mn-ea"/>
                          <a:cs typeface="+mn-cs"/>
                        </a:rPr>
                        <a:t>&gt; </a:t>
                      </a:r>
                    </a:p>
                    <a:p>
                      <a:r>
                        <a:rPr lang="en-US" sz="1400" b="1" kern="1200" dirty="0" smtClean="0">
                          <a:solidFill>
                            <a:schemeClr val="lt1"/>
                          </a:solidFill>
                          <a:latin typeface="+mn-lt"/>
                          <a:ea typeface="+mn-ea"/>
                          <a:cs typeface="+mn-cs"/>
                        </a:rPr>
                        <a:t>  &lt;/table&gt; </a:t>
                      </a:r>
                    </a:p>
                    <a:p>
                      <a:r>
                        <a:rPr lang="en-US" sz="1400" b="1" kern="1200" dirty="0" smtClean="0">
                          <a:solidFill>
                            <a:schemeClr val="lt1"/>
                          </a:solidFill>
                          <a:latin typeface="+mn-lt"/>
                          <a:ea typeface="+mn-ea"/>
                          <a:cs typeface="+mn-cs"/>
                        </a:rPr>
                        <a:t>&lt;/</a:t>
                      </a:r>
                      <a:r>
                        <a:rPr lang="en-US" sz="1400" b="1" kern="1200" dirty="0" err="1" smtClean="0">
                          <a:solidFill>
                            <a:schemeClr val="lt1"/>
                          </a:solidFill>
                          <a:latin typeface="+mn-lt"/>
                          <a:ea typeface="+mn-ea"/>
                          <a:cs typeface="+mn-cs"/>
                        </a:rPr>
                        <a:t>form:form</a:t>
                      </a:r>
                      <a:r>
                        <a:rPr lang="en-US" sz="1400" b="1" kern="1200" dirty="0" smtClean="0">
                          <a:solidFill>
                            <a:schemeClr val="lt1"/>
                          </a:solidFill>
                          <a:latin typeface="+mn-lt"/>
                          <a:ea typeface="+mn-ea"/>
                          <a:cs typeface="+mn-cs"/>
                        </a:rPr>
                        <a:t>&gt;</a:t>
                      </a:r>
                      <a:endParaRPr lang="en-US" sz="1400" b="1" kern="1200" dirty="0">
                        <a:solidFill>
                          <a:schemeClr val="lt1"/>
                        </a:solidFill>
                        <a:latin typeface="+mn-lt"/>
                        <a:ea typeface="+mn-ea"/>
                        <a:cs typeface="+mn-cs"/>
                      </a:endParaRPr>
                    </a:p>
                  </a:txBody>
                  <a:tcPr/>
                </a:tc>
              </a:tr>
            </a:tbl>
          </a:graphicData>
        </a:graphic>
      </p:graphicFrame>
      <p:sp>
        <p:nvSpPr>
          <p:cNvPr id="7" name="Slide Number Placeholder 3"/>
          <p:cNvSpPr>
            <a:spLocks noGrp="1"/>
          </p:cNvSpPr>
          <p:nvPr>
            <p:ph type="sldNum" sz="quarter" idx="10"/>
          </p:nvPr>
        </p:nvSpPr>
        <p:spPr>
          <a:xfrm>
            <a:off x="152400" y="6427788"/>
            <a:ext cx="457200" cy="277812"/>
          </a:xfrm>
        </p:spPr>
        <p:txBody>
          <a:bodyPr/>
          <a:lstStyle/>
          <a:p>
            <a:pPr algn="l">
              <a:defRPr/>
            </a:pPr>
            <a:fld id="{2F4BC1A2-A5B6-4289-8861-EC12E8AD912B}" type="slidenum">
              <a:rPr lang="en-US" sz="1400" b="0">
                <a:latin typeface="+mn-lt"/>
              </a:rPr>
              <a:pPr algn="l">
                <a:defRPr/>
              </a:pPr>
              <a:t>13</a:t>
            </a:fld>
            <a:endParaRPr lang="en-US" sz="1400" b="0" dirty="0">
              <a:latin typeface="+mn-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bwMode="auto"/>
        <p:txBody>
          <a:bodyPr vert="horz" wrap="square" lIns="91440" tIns="45720" rIns="91440" bIns="45720" numCol="1" anchorCtr="0" compatLnSpc="1">
            <a:prstTxWarp prst="textNoShape">
              <a:avLst/>
            </a:prstTxWarp>
          </a:bodyPr>
          <a:lstStyle/>
          <a:p>
            <a:r>
              <a:rPr lang="en-US" smtClean="0">
                <a:solidFill>
                  <a:srgbClr val="FFFFFF"/>
                </a:solidFill>
              </a:rPr>
              <a:t>Tag Example: Checkbox </a:t>
            </a:r>
            <a:br>
              <a:rPr lang="en-US" smtClean="0">
                <a:solidFill>
                  <a:srgbClr val="FFFFFF"/>
                </a:solidFill>
              </a:rPr>
            </a:br>
            <a:r>
              <a:rPr lang="en-US" smtClean="0">
                <a:solidFill>
                  <a:srgbClr val="FFFFFF"/>
                </a:solidFill>
              </a:rPr>
              <a:t>(Cont.)</a:t>
            </a:r>
          </a:p>
        </p:txBody>
      </p:sp>
      <p:sp>
        <p:nvSpPr>
          <p:cNvPr id="22531" name="Content Placeholder 2"/>
          <p:cNvSpPr>
            <a:spLocks noGrp="1"/>
          </p:cNvSpPr>
          <p:nvPr>
            <p:ph idx="1"/>
          </p:nvPr>
        </p:nvSpPr>
        <p:spPr/>
        <p:txBody>
          <a:bodyPr/>
          <a:lstStyle/>
          <a:p>
            <a:pPr>
              <a:buFont typeface="Arial" pitchFamily="34" charset="0"/>
              <a:buChar char="•"/>
            </a:pPr>
            <a:r>
              <a:rPr sz="2000" smtClean="0"/>
              <a:t>Below is an HTML snippet of some checkboxes:</a:t>
            </a:r>
          </a:p>
        </p:txBody>
      </p:sp>
      <p:graphicFrame>
        <p:nvGraphicFramePr>
          <p:cNvPr id="5" name="Table 4"/>
          <p:cNvGraphicFramePr>
            <a:graphicFrameLocks noGrp="1"/>
          </p:cNvGraphicFramePr>
          <p:nvPr/>
        </p:nvGraphicFramePr>
        <p:xfrm>
          <a:off x="533400" y="2133600"/>
          <a:ext cx="7543800" cy="3657600"/>
        </p:xfrm>
        <a:graphic>
          <a:graphicData uri="http://schemas.openxmlformats.org/drawingml/2006/table">
            <a:tbl>
              <a:tblPr firstRow="1" bandRow="1">
                <a:tableStyleId>{5C22544A-7EE6-4342-B048-85BDC9FD1C3A}</a:tableStyleId>
              </a:tblPr>
              <a:tblGrid>
                <a:gridCol w="7543800"/>
              </a:tblGrid>
              <a:tr h="3657600">
                <a:tc>
                  <a:txBody>
                    <a:bodyPr/>
                    <a:lstStyle/>
                    <a:p>
                      <a:r>
                        <a:rPr lang="en-US" sz="1400" b="1" kern="1200" dirty="0" smtClean="0">
                          <a:solidFill>
                            <a:schemeClr val="lt1"/>
                          </a:solidFill>
                          <a:latin typeface="+mn-lt"/>
                          <a:ea typeface="+mn-ea"/>
                          <a:cs typeface="+mn-cs"/>
                        </a:rPr>
                        <a:t>&lt;</a:t>
                      </a:r>
                      <a:r>
                        <a:rPr lang="en-US" sz="1400" b="1" kern="1200" dirty="0" err="1" smtClean="0">
                          <a:solidFill>
                            <a:schemeClr val="lt1"/>
                          </a:solidFill>
                          <a:latin typeface="+mn-lt"/>
                          <a:ea typeface="+mn-ea"/>
                          <a:cs typeface="+mn-cs"/>
                        </a:rPr>
                        <a:t>tr</a:t>
                      </a:r>
                      <a:r>
                        <a:rPr lang="en-US" sz="1400" b="1" kern="1200" dirty="0" smtClean="0">
                          <a:solidFill>
                            <a:schemeClr val="lt1"/>
                          </a:solidFill>
                          <a:latin typeface="+mn-lt"/>
                          <a:ea typeface="+mn-ea"/>
                          <a:cs typeface="+mn-cs"/>
                        </a:rPr>
                        <a:t>&gt;</a:t>
                      </a:r>
                    </a:p>
                    <a:p>
                      <a:r>
                        <a:rPr lang="en-US" sz="1400" b="1" kern="1200" dirty="0" smtClean="0">
                          <a:solidFill>
                            <a:schemeClr val="lt1"/>
                          </a:solidFill>
                          <a:latin typeface="+mn-lt"/>
                          <a:ea typeface="+mn-ea"/>
                          <a:cs typeface="+mn-cs"/>
                        </a:rPr>
                        <a:t>&lt;td&gt;Interests:&lt;/td&gt;</a:t>
                      </a:r>
                    </a:p>
                    <a:p>
                      <a:r>
                        <a:rPr lang="en-US" sz="1400" b="1" kern="1200" dirty="0" smtClean="0">
                          <a:solidFill>
                            <a:schemeClr val="lt1"/>
                          </a:solidFill>
                          <a:latin typeface="+mn-lt"/>
                          <a:ea typeface="+mn-ea"/>
                          <a:cs typeface="+mn-cs"/>
                        </a:rPr>
                        <a:t>&lt;td&gt;</a:t>
                      </a:r>
                    </a:p>
                    <a:p>
                      <a:r>
                        <a:rPr lang="en-US" sz="1400" b="1" kern="1200" dirty="0" smtClean="0">
                          <a:solidFill>
                            <a:schemeClr val="lt1"/>
                          </a:solidFill>
                          <a:latin typeface="+mn-lt"/>
                          <a:ea typeface="+mn-ea"/>
                          <a:cs typeface="+mn-cs"/>
                        </a:rPr>
                        <a:t>Hibernate: &lt;input name="</a:t>
                      </a:r>
                      <a:r>
                        <a:rPr lang="en-US" sz="1400" b="1" kern="1200" dirty="0" err="1" smtClean="0">
                          <a:solidFill>
                            <a:schemeClr val="lt1"/>
                          </a:solidFill>
                          <a:latin typeface="+mn-lt"/>
                          <a:ea typeface="+mn-ea"/>
                          <a:cs typeface="+mn-cs"/>
                        </a:rPr>
                        <a:t>preferences.interests</a:t>
                      </a:r>
                      <a:r>
                        <a:rPr lang="en-US" sz="1400" b="1" kern="1200" dirty="0" smtClean="0">
                          <a:solidFill>
                            <a:schemeClr val="lt1"/>
                          </a:solidFill>
                          <a:latin typeface="+mn-lt"/>
                          <a:ea typeface="+mn-ea"/>
                          <a:cs typeface="+mn-cs"/>
                        </a:rPr>
                        <a:t>" type="checkbox"  value=“Hibernate"/&gt;</a:t>
                      </a:r>
                    </a:p>
                    <a:p>
                      <a:r>
                        <a:rPr lang="en-US" sz="1400" b="1" kern="1200" dirty="0" smtClean="0">
                          <a:solidFill>
                            <a:schemeClr val="lt1"/>
                          </a:solidFill>
                          <a:latin typeface="+mn-lt"/>
                          <a:ea typeface="+mn-ea"/>
                          <a:cs typeface="+mn-cs"/>
                        </a:rPr>
                        <a:t>&lt;input type="hidden" value="1" name="_</a:t>
                      </a:r>
                      <a:r>
                        <a:rPr lang="en-US" sz="1400" b="1" kern="1200" dirty="0" err="1" smtClean="0">
                          <a:solidFill>
                            <a:schemeClr val="lt1"/>
                          </a:solidFill>
                          <a:latin typeface="+mn-lt"/>
                          <a:ea typeface="+mn-ea"/>
                          <a:cs typeface="+mn-cs"/>
                        </a:rPr>
                        <a:t>preferences.interests</a:t>
                      </a:r>
                      <a:r>
                        <a:rPr lang="en-US" sz="1400" b="1" kern="1200" dirty="0" smtClean="0">
                          <a:solidFill>
                            <a:schemeClr val="lt1"/>
                          </a:solidFill>
                          <a:latin typeface="+mn-lt"/>
                          <a:ea typeface="+mn-ea"/>
                          <a:cs typeface="+mn-cs"/>
                        </a:rPr>
                        <a:t>"/&gt;</a:t>
                      </a:r>
                    </a:p>
                    <a:p>
                      <a:r>
                        <a:rPr lang="en-US" sz="1400" b="1" kern="1200" dirty="0" smtClean="0">
                          <a:solidFill>
                            <a:schemeClr val="lt1"/>
                          </a:solidFill>
                          <a:latin typeface="+mn-lt"/>
                          <a:ea typeface="+mn-ea"/>
                          <a:cs typeface="+mn-cs"/>
                        </a:rPr>
                        <a:t>Spring: &lt;input name="</a:t>
                      </a:r>
                      <a:r>
                        <a:rPr lang="en-US" sz="1400" b="1" kern="1200" dirty="0" err="1" smtClean="0">
                          <a:solidFill>
                            <a:schemeClr val="lt1"/>
                          </a:solidFill>
                          <a:latin typeface="+mn-lt"/>
                          <a:ea typeface="+mn-ea"/>
                          <a:cs typeface="+mn-cs"/>
                        </a:rPr>
                        <a:t>preferences.interests</a:t>
                      </a:r>
                      <a:r>
                        <a:rPr lang="en-US" sz="1400" b="1" kern="1200" dirty="0" smtClean="0">
                          <a:solidFill>
                            <a:schemeClr val="lt1"/>
                          </a:solidFill>
                          <a:latin typeface="+mn-lt"/>
                          <a:ea typeface="+mn-ea"/>
                          <a:cs typeface="+mn-cs"/>
                        </a:rPr>
                        <a:t>" type="checkbox" value=“Spring"/&gt;</a:t>
                      </a:r>
                    </a:p>
                    <a:p>
                      <a:r>
                        <a:rPr lang="en-US" sz="1400" b="1" kern="1200" dirty="0" smtClean="0">
                          <a:solidFill>
                            <a:schemeClr val="lt1"/>
                          </a:solidFill>
                          <a:latin typeface="+mn-lt"/>
                          <a:ea typeface="+mn-ea"/>
                          <a:cs typeface="+mn-cs"/>
                        </a:rPr>
                        <a:t>&lt;input type="hidden" value="1" name="_</a:t>
                      </a:r>
                      <a:r>
                        <a:rPr lang="en-US" sz="1400" b="1" kern="1200" dirty="0" err="1" smtClean="0">
                          <a:solidFill>
                            <a:schemeClr val="lt1"/>
                          </a:solidFill>
                          <a:latin typeface="+mn-lt"/>
                          <a:ea typeface="+mn-ea"/>
                          <a:cs typeface="+mn-cs"/>
                        </a:rPr>
                        <a:t>preferences.interests</a:t>
                      </a:r>
                      <a:r>
                        <a:rPr lang="en-US" sz="1400" b="1" kern="1200" dirty="0" smtClean="0">
                          <a:solidFill>
                            <a:schemeClr val="lt1"/>
                          </a:solidFill>
                          <a:latin typeface="+mn-lt"/>
                          <a:ea typeface="+mn-ea"/>
                          <a:cs typeface="+mn-cs"/>
                        </a:rPr>
                        <a:t>"/&gt;</a:t>
                      </a:r>
                    </a:p>
                    <a:p>
                      <a:r>
                        <a:rPr lang="en-US" sz="1400" b="1" kern="1200" dirty="0" smtClean="0">
                          <a:solidFill>
                            <a:schemeClr val="lt1"/>
                          </a:solidFill>
                          <a:latin typeface="+mn-lt"/>
                          <a:ea typeface="+mn-ea"/>
                          <a:cs typeface="+mn-cs"/>
                        </a:rPr>
                        <a:t>&lt;/td&gt;</a:t>
                      </a:r>
                    </a:p>
                    <a:p>
                      <a:r>
                        <a:rPr lang="en-US" sz="1400" b="1" kern="1200" dirty="0" smtClean="0">
                          <a:solidFill>
                            <a:schemeClr val="lt1"/>
                          </a:solidFill>
                          <a:latin typeface="+mn-lt"/>
                          <a:ea typeface="+mn-ea"/>
                          <a:cs typeface="+mn-cs"/>
                        </a:rPr>
                        <a:t>&lt;/</a:t>
                      </a:r>
                      <a:r>
                        <a:rPr lang="en-US" sz="1400" b="1" kern="1200" dirty="0" err="1" smtClean="0">
                          <a:solidFill>
                            <a:schemeClr val="lt1"/>
                          </a:solidFill>
                          <a:latin typeface="+mn-lt"/>
                          <a:ea typeface="+mn-ea"/>
                          <a:cs typeface="+mn-cs"/>
                        </a:rPr>
                        <a:t>tr</a:t>
                      </a:r>
                      <a:r>
                        <a:rPr lang="en-US" sz="1400" b="1" kern="1200" dirty="0" smtClean="0">
                          <a:solidFill>
                            <a:schemeClr val="lt1"/>
                          </a:solidFill>
                          <a:latin typeface="+mn-lt"/>
                          <a:ea typeface="+mn-ea"/>
                          <a:cs typeface="+mn-cs"/>
                        </a:rPr>
                        <a:t>&gt;</a:t>
                      </a:r>
                    </a:p>
                    <a:p>
                      <a:r>
                        <a:rPr lang="en-US" sz="1400" b="1" kern="1200" dirty="0" smtClean="0">
                          <a:solidFill>
                            <a:schemeClr val="lt1"/>
                          </a:solidFill>
                          <a:latin typeface="+mn-lt"/>
                          <a:ea typeface="+mn-ea"/>
                          <a:cs typeface="+mn-cs"/>
                        </a:rPr>
                        <a:t>…</a:t>
                      </a:r>
                      <a:endParaRPr lang="en-US" sz="1400" b="1" kern="1200" dirty="0">
                        <a:solidFill>
                          <a:schemeClr val="lt1"/>
                        </a:solidFill>
                        <a:latin typeface="+mn-lt"/>
                        <a:ea typeface="+mn-ea"/>
                        <a:cs typeface="+mn-cs"/>
                      </a:endParaRPr>
                    </a:p>
                  </a:txBody>
                  <a:tcPr/>
                </a:tc>
              </a:tr>
            </a:tbl>
          </a:graphicData>
        </a:graphic>
      </p:graphicFrame>
      <p:sp>
        <p:nvSpPr>
          <p:cNvPr id="6" name="Slide Number Placeholder 3"/>
          <p:cNvSpPr>
            <a:spLocks noGrp="1"/>
          </p:cNvSpPr>
          <p:nvPr>
            <p:ph type="sldNum" sz="quarter" idx="10"/>
          </p:nvPr>
        </p:nvSpPr>
        <p:spPr>
          <a:xfrm>
            <a:off x="152400" y="6427788"/>
            <a:ext cx="457200" cy="277812"/>
          </a:xfrm>
        </p:spPr>
        <p:txBody>
          <a:bodyPr/>
          <a:lstStyle/>
          <a:p>
            <a:pPr algn="l">
              <a:defRPr/>
            </a:pPr>
            <a:fld id="{9AC47FDE-430B-48B7-99BB-E0B47F3D4E20}" type="slidenum">
              <a:rPr lang="en-US" sz="1400" b="0">
                <a:latin typeface="+mn-lt"/>
              </a:rPr>
              <a:pPr algn="l">
                <a:defRPr/>
              </a:pPr>
              <a:t>14</a:t>
            </a:fld>
            <a:endParaRPr lang="en-US" sz="1400" b="0" dirty="0">
              <a:latin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Tag Example: Radiobutton Tag</a:t>
            </a:r>
          </a:p>
        </p:txBody>
      </p:sp>
      <p:sp>
        <p:nvSpPr>
          <p:cNvPr id="23555" name="Rectangle 3"/>
          <p:cNvSpPr>
            <a:spLocks noGrp="1" noChangeArrowheads="1"/>
          </p:cNvSpPr>
          <p:nvPr>
            <p:ph idx="1"/>
          </p:nvPr>
        </p:nvSpPr>
        <p:spPr/>
        <p:txBody>
          <a:bodyPr/>
          <a:lstStyle/>
          <a:p>
            <a:pPr eaLnBrk="1" hangingPunct="1">
              <a:buFont typeface="Arial" pitchFamily="34" charset="0"/>
              <a:buChar char="•"/>
            </a:pPr>
            <a:r>
              <a:rPr sz="2000" smtClean="0"/>
              <a:t>This tag renders an HTML </a:t>
            </a:r>
            <a:r>
              <a:rPr sz="2000" i="1" smtClean="0"/>
              <a:t>input</a:t>
            </a:r>
            <a:r>
              <a:rPr sz="2000" smtClean="0"/>
              <a:t> tag with type </a:t>
            </a:r>
            <a:r>
              <a:rPr sz="2000" i="1" smtClean="0"/>
              <a:t>radio</a:t>
            </a:r>
            <a:r>
              <a:rPr sz="2000" smtClean="0"/>
              <a:t>.</a:t>
            </a:r>
          </a:p>
          <a:p>
            <a:pPr eaLnBrk="1" hangingPunct="1">
              <a:buFont typeface="Arial" pitchFamily="34" charset="0"/>
              <a:buChar char="•"/>
            </a:pPr>
            <a:endParaRPr sz="2000" smtClean="0"/>
          </a:p>
          <a:p>
            <a:pPr eaLnBrk="1" hangingPunct="1">
              <a:buFont typeface="Arial" pitchFamily="34" charset="0"/>
              <a:buChar char="•"/>
            </a:pPr>
            <a:r>
              <a:rPr sz="2000" smtClean="0"/>
              <a:t>A typical usage pattern will involve multiple tag instances bound to the same property but with different values.</a:t>
            </a:r>
          </a:p>
          <a:p>
            <a:pPr eaLnBrk="1" hangingPunct="1">
              <a:buFont typeface="Arial" pitchFamily="34" charset="0"/>
              <a:buChar char="•"/>
            </a:pPr>
            <a:endParaRPr smtClean="0"/>
          </a:p>
        </p:txBody>
      </p:sp>
      <p:graphicFrame>
        <p:nvGraphicFramePr>
          <p:cNvPr id="5" name="Table 4"/>
          <p:cNvGraphicFramePr>
            <a:graphicFrameLocks noGrp="1"/>
          </p:cNvGraphicFramePr>
          <p:nvPr/>
        </p:nvGraphicFramePr>
        <p:xfrm>
          <a:off x="1447800" y="3200400"/>
          <a:ext cx="6096000" cy="838200"/>
        </p:xfrm>
        <a:graphic>
          <a:graphicData uri="http://schemas.openxmlformats.org/drawingml/2006/table">
            <a:tbl>
              <a:tblPr firstRow="1" bandRow="1">
                <a:tableStyleId>{5C22544A-7EE6-4342-B048-85BDC9FD1C3A}</a:tableStyleId>
              </a:tblPr>
              <a:tblGrid>
                <a:gridCol w="6096000"/>
              </a:tblGrid>
              <a:tr h="838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lt1"/>
                          </a:solidFill>
                          <a:latin typeface="+mn-lt"/>
                          <a:ea typeface="+mn-ea"/>
                          <a:cs typeface="+mn-cs"/>
                        </a:rPr>
                        <a:t>Male :&lt;</a:t>
                      </a:r>
                      <a:r>
                        <a:rPr lang="en-US" sz="1400" b="1" kern="1200" dirty="0" err="1" smtClean="0">
                          <a:solidFill>
                            <a:schemeClr val="lt1"/>
                          </a:solidFill>
                          <a:latin typeface="+mn-lt"/>
                          <a:ea typeface="+mn-ea"/>
                          <a:cs typeface="+mn-cs"/>
                        </a:rPr>
                        <a:t>form:radiobutton</a:t>
                      </a:r>
                      <a:r>
                        <a:rPr lang="en-US" sz="1400" b="1" kern="1200" dirty="0" smtClean="0">
                          <a:solidFill>
                            <a:schemeClr val="lt1"/>
                          </a:solidFill>
                          <a:latin typeface="+mn-lt"/>
                          <a:ea typeface="+mn-ea"/>
                          <a:cs typeface="+mn-cs"/>
                        </a:rPr>
                        <a:t> path="sex" value="M"/&gt;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lt1"/>
                          </a:solidFill>
                          <a:latin typeface="+mn-lt"/>
                          <a:ea typeface="+mn-ea"/>
                          <a:cs typeface="+mn-cs"/>
                        </a:rPr>
                        <a:t>&lt;</a:t>
                      </a:r>
                      <a:r>
                        <a:rPr lang="en-US" sz="1400" b="1" kern="1200" dirty="0" err="1" smtClean="0">
                          <a:solidFill>
                            <a:schemeClr val="lt1"/>
                          </a:solidFill>
                          <a:latin typeface="+mn-lt"/>
                          <a:ea typeface="+mn-ea"/>
                          <a:cs typeface="+mn-cs"/>
                        </a:rPr>
                        <a:t>br</a:t>
                      </a:r>
                      <a:r>
                        <a:rPr lang="en-US" sz="1400" b="1" kern="1200" dirty="0" smtClean="0">
                          <a:solidFill>
                            <a:schemeClr val="lt1"/>
                          </a:solidFill>
                          <a:latin typeface="+mn-lt"/>
                          <a:ea typeface="+mn-ea"/>
                          <a:cs typeface="+mn-cs"/>
                        </a:rPr>
                        <a:t>/&gt;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lt1"/>
                          </a:solidFill>
                          <a:latin typeface="+mn-lt"/>
                          <a:ea typeface="+mn-ea"/>
                          <a:cs typeface="+mn-cs"/>
                        </a:rPr>
                        <a:t>Female: &lt;</a:t>
                      </a:r>
                      <a:r>
                        <a:rPr lang="en-US" sz="1400" b="1" kern="1200" dirty="0" err="1" smtClean="0">
                          <a:solidFill>
                            <a:schemeClr val="lt1"/>
                          </a:solidFill>
                          <a:latin typeface="+mn-lt"/>
                          <a:ea typeface="+mn-ea"/>
                          <a:cs typeface="+mn-cs"/>
                        </a:rPr>
                        <a:t>form:radiobutton</a:t>
                      </a:r>
                      <a:r>
                        <a:rPr lang="en-US" sz="1400" b="1" kern="1200" dirty="0" smtClean="0">
                          <a:solidFill>
                            <a:schemeClr val="lt1"/>
                          </a:solidFill>
                          <a:latin typeface="+mn-lt"/>
                          <a:ea typeface="+mn-ea"/>
                          <a:cs typeface="+mn-cs"/>
                        </a:rPr>
                        <a:t> path="sex" value="F"/&gt; </a:t>
                      </a:r>
                      <a:endParaRPr lang="en-US" sz="1400" b="1" kern="1200" dirty="0">
                        <a:solidFill>
                          <a:schemeClr val="lt1"/>
                        </a:solidFill>
                        <a:latin typeface="+mn-lt"/>
                        <a:ea typeface="+mn-ea"/>
                        <a:cs typeface="+mn-cs"/>
                      </a:endParaRPr>
                    </a:p>
                  </a:txBody>
                  <a:tcPr/>
                </a:tc>
              </a:tr>
            </a:tbl>
          </a:graphicData>
        </a:graphic>
      </p:graphicFrame>
      <p:sp>
        <p:nvSpPr>
          <p:cNvPr id="6" name="Slide Number Placeholder 3"/>
          <p:cNvSpPr>
            <a:spLocks noGrp="1"/>
          </p:cNvSpPr>
          <p:nvPr>
            <p:ph type="sldNum" sz="quarter" idx="10"/>
          </p:nvPr>
        </p:nvSpPr>
        <p:spPr>
          <a:xfrm>
            <a:off x="152400" y="6427788"/>
            <a:ext cx="457200" cy="277812"/>
          </a:xfrm>
        </p:spPr>
        <p:txBody>
          <a:bodyPr/>
          <a:lstStyle/>
          <a:p>
            <a:pPr algn="l">
              <a:defRPr/>
            </a:pPr>
            <a:fld id="{D89E70E8-2173-4C56-8B7F-E442F454BBA7}" type="slidenum">
              <a:rPr lang="en-US" sz="1400" b="0">
                <a:latin typeface="+mn-lt"/>
              </a:rPr>
              <a:pPr algn="l">
                <a:defRPr/>
              </a:pPr>
              <a:t>15</a:t>
            </a:fld>
            <a:endParaRPr lang="en-US" sz="1400" b="0" dirty="0">
              <a:latin typeface="+mn-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bwMode="auto"/>
        <p:txBody>
          <a:bodyPr vert="horz" wrap="square" lIns="91440" tIns="45720" rIns="91440" bIns="45720" numCol="1" anchorCtr="0" compatLnSpc="1">
            <a:prstTxWarp prst="textNoShape">
              <a:avLst/>
            </a:prstTxWarp>
          </a:bodyPr>
          <a:lstStyle/>
          <a:p>
            <a:r>
              <a:rPr lang="en-US" smtClean="0">
                <a:solidFill>
                  <a:srgbClr val="FFFFFF"/>
                </a:solidFill>
              </a:rPr>
              <a:t>Tag Example: Radiobutton Tag</a:t>
            </a:r>
            <a:br>
              <a:rPr lang="en-US" smtClean="0">
                <a:solidFill>
                  <a:srgbClr val="FFFFFF"/>
                </a:solidFill>
              </a:rPr>
            </a:br>
            <a:r>
              <a:rPr lang="en-US" smtClean="0">
                <a:solidFill>
                  <a:srgbClr val="FFFFFF"/>
                </a:solidFill>
              </a:rPr>
              <a:t>(Cont.)</a:t>
            </a:r>
          </a:p>
        </p:txBody>
      </p:sp>
      <p:sp>
        <p:nvSpPr>
          <p:cNvPr id="24579" name="Content Placeholder 2"/>
          <p:cNvSpPr>
            <a:spLocks noGrp="1"/>
          </p:cNvSpPr>
          <p:nvPr>
            <p:ph idx="1"/>
          </p:nvPr>
        </p:nvSpPr>
        <p:spPr>
          <a:xfrm>
            <a:off x="228600" y="1609725"/>
            <a:ext cx="8686800" cy="523875"/>
          </a:xfrm>
        </p:spPr>
        <p:txBody>
          <a:bodyPr/>
          <a:lstStyle/>
          <a:p>
            <a:pPr>
              <a:buFont typeface="Arial" pitchFamily="34" charset="0"/>
              <a:buChar char="•"/>
            </a:pPr>
            <a:r>
              <a:rPr sz="2000" smtClean="0"/>
              <a:t>Below is an HTML snippet of some radiobuttons</a:t>
            </a:r>
            <a:r>
              <a:rPr sz="2800" smtClean="0"/>
              <a:t>:</a:t>
            </a:r>
          </a:p>
          <a:p>
            <a:pPr>
              <a:buFont typeface="Arial" pitchFamily="34" charset="0"/>
              <a:buChar char="•"/>
            </a:pPr>
            <a:endParaRPr smtClean="0"/>
          </a:p>
        </p:txBody>
      </p:sp>
      <p:graphicFrame>
        <p:nvGraphicFramePr>
          <p:cNvPr id="5" name="Table 4"/>
          <p:cNvGraphicFramePr>
            <a:graphicFrameLocks noGrp="1"/>
          </p:cNvGraphicFramePr>
          <p:nvPr/>
        </p:nvGraphicFramePr>
        <p:xfrm>
          <a:off x="533400" y="2133600"/>
          <a:ext cx="7543800" cy="1600200"/>
        </p:xfrm>
        <a:graphic>
          <a:graphicData uri="http://schemas.openxmlformats.org/drawingml/2006/table">
            <a:tbl>
              <a:tblPr firstRow="1" bandRow="1">
                <a:tableStyleId>{5C22544A-7EE6-4342-B048-85BDC9FD1C3A}</a:tableStyleId>
              </a:tblPr>
              <a:tblGrid>
                <a:gridCol w="7543800"/>
              </a:tblGrid>
              <a:tr h="1600200">
                <a:tc>
                  <a:txBody>
                    <a:bodyPr/>
                    <a:lstStyle/>
                    <a:p>
                      <a:r>
                        <a:rPr lang="en-US" sz="1400" b="1" kern="1200" dirty="0" smtClean="0">
                          <a:solidFill>
                            <a:schemeClr val="lt1"/>
                          </a:solidFill>
                          <a:latin typeface="+mn-lt"/>
                          <a:ea typeface="+mn-ea"/>
                          <a:cs typeface="+mn-cs"/>
                        </a:rPr>
                        <a:t>&lt;td&gt;</a:t>
                      </a:r>
                    </a:p>
                    <a:p>
                      <a:r>
                        <a:rPr lang="en-US" sz="1400" b="1" kern="1200" dirty="0" smtClean="0">
                          <a:solidFill>
                            <a:schemeClr val="lt1"/>
                          </a:solidFill>
                          <a:latin typeface="+mn-lt"/>
                          <a:ea typeface="+mn-ea"/>
                          <a:cs typeface="+mn-cs"/>
                        </a:rPr>
                        <a:t>Male     : &lt;input name=“gender" type=“radio"  value=“M"/&gt;</a:t>
                      </a:r>
                    </a:p>
                    <a:p>
                      <a:r>
                        <a:rPr lang="en-US" sz="1400" b="1" kern="1200" dirty="0" smtClean="0">
                          <a:solidFill>
                            <a:schemeClr val="lt1"/>
                          </a:solidFill>
                          <a:latin typeface="+mn-lt"/>
                          <a:ea typeface="+mn-ea"/>
                          <a:cs typeface="+mn-cs"/>
                        </a:rPr>
                        <a:t>Female: &lt;input name=“genders" type=“radio" value=“F"/&gt;</a:t>
                      </a:r>
                    </a:p>
                    <a:p>
                      <a:r>
                        <a:rPr lang="en-US" sz="1400" b="1" kern="1200" dirty="0" smtClean="0">
                          <a:solidFill>
                            <a:schemeClr val="lt1"/>
                          </a:solidFill>
                          <a:latin typeface="+mn-lt"/>
                          <a:ea typeface="+mn-ea"/>
                          <a:cs typeface="+mn-cs"/>
                        </a:rPr>
                        <a:t>&lt;/td&gt;</a:t>
                      </a:r>
                    </a:p>
                    <a:p>
                      <a:r>
                        <a:rPr lang="en-US" sz="1400" b="1" kern="1200" dirty="0" smtClean="0">
                          <a:solidFill>
                            <a:schemeClr val="lt1"/>
                          </a:solidFill>
                          <a:latin typeface="+mn-lt"/>
                          <a:ea typeface="+mn-ea"/>
                          <a:cs typeface="+mn-cs"/>
                        </a:rPr>
                        <a:t>…</a:t>
                      </a:r>
                      <a:endParaRPr lang="en-US" sz="1400" b="1" kern="1200" dirty="0">
                        <a:solidFill>
                          <a:schemeClr val="lt1"/>
                        </a:solidFill>
                        <a:latin typeface="+mn-lt"/>
                        <a:ea typeface="+mn-ea"/>
                        <a:cs typeface="+mn-cs"/>
                      </a:endParaRPr>
                    </a:p>
                  </a:txBody>
                  <a:tcPr/>
                </a:tc>
              </a:tr>
            </a:tbl>
          </a:graphicData>
        </a:graphic>
      </p:graphicFrame>
      <p:sp>
        <p:nvSpPr>
          <p:cNvPr id="6" name="Slide Number Placeholder 3"/>
          <p:cNvSpPr>
            <a:spLocks noGrp="1"/>
          </p:cNvSpPr>
          <p:nvPr>
            <p:ph type="sldNum" sz="quarter" idx="10"/>
          </p:nvPr>
        </p:nvSpPr>
        <p:spPr>
          <a:xfrm>
            <a:off x="152400" y="6427788"/>
            <a:ext cx="457200" cy="277812"/>
          </a:xfrm>
        </p:spPr>
        <p:txBody>
          <a:bodyPr/>
          <a:lstStyle/>
          <a:p>
            <a:pPr algn="l">
              <a:defRPr/>
            </a:pPr>
            <a:fld id="{1AD0D825-96DE-450A-AF4B-1DECD54C5AFF}" type="slidenum">
              <a:rPr lang="en-US" sz="1400" b="0">
                <a:latin typeface="+mn-lt"/>
              </a:rPr>
              <a:pPr algn="l">
                <a:defRPr/>
              </a:pPr>
              <a:t>16</a:t>
            </a:fld>
            <a:endParaRPr lang="en-US" sz="1400" b="0" dirty="0">
              <a:latin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Tag Example: password Tag</a:t>
            </a:r>
          </a:p>
        </p:txBody>
      </p:sp>
      <p:sp>
        <p:nvSpPr>
          <p:cNvPr id="25603" name="Rectangle 3"/>
          <p:cNvSpPr>
            <a:spLocks noGrp="1" noChangeArrowheads="1"/>
          </p:cNvSpPr>
          <p:nvPr>
            <p:ph idx="1"/>
          </p:nvPr>
        </p:nvSpPr>
        <p:spPr/>
        <p:txBody>
          <a:bodyPr/>
          <a:lstStyle/>
          <a:p>
            <a:pPr eaLnBrk="1" hangingPunct="1">
              <a:buFont typeface="Arial" pitchFamily="34" charset="0"/>
              <a:buChar char="•"/>
            </a:pPr>
            <a:r>
              <a:rPr sz="2000" smtClean="0"/>
              <a:t>This tag renders an HTML </a:t>
            </a:r>
            <a:r>
              <a:rPr sz="2000" i="1" smtClean="0"/>
              <a:t>input</a:t>
            </a:r>
            <a:r>
              <a:rPr sz="2000" smtClean="0"/>
              <a:t> tag with type </a:t>
            </a:r>
            <a:r>
              <a:rPr sz="2000" i="1" smtClean="0"/>
              <a:t>password</a:t>
            </a:r>
            <a:r>
              <a:rPr sz="2000" smtClean="0"/>
              <a:t> using the bound value.</a:t>
            </a:r>
          </a:p>
          <a:p>
            <a:pPr eaLnBrk="1" hangingPunct="1">
              <a:buFont typeface="Arial" pitchFamily="34" charset="0"/>
              <a:buChar char="•"/>
            </a:pPr>
            <a:endParaRPr sz="2000" smtClean="0"/>
          </a:p>
          <a:p>
            <a:pPr eaLnBrk="1" hangingPunct="1">
              <a:buFont typeface="Arial" pitchFamily="34" charset="0"/>
              <a:buChar char="•"/>
            </a:pPr>
            <a:endParaRPr sz="2000" smtClean="0"/>
          </a:p>
          <a:p>
            <a:pPr eaLnBrk="1" hangingPunct="1">
              <a:buFont typeface="Arial" pitchFamily="34" charset="0"/>
              <a:buChar char="•"/>
            </a:pPr>
            <a:endParaRPr sz="2000" smtClean="0"/>
          </a:p>
          <a:p>
            <a:pPr eaLnBrk="1" hangingPunct="1">
              <a:buFont typeface="Arial" pitchFamily="34" charset="0"/>
              <a:buChar char="•"/>
            </a:pPr>
            <a:endParaRPr sz="2000" smtClean="0"/>
          </a:p>
          <a:p>
            <a:pPr eaLnBrk="1" hangingPunct="1">
              <a:buFont typeface="Arial" pitchFamily="34" charset="0"/>
              <a:buChar char="•"/>
            </a:pPr>
            <a:endParaRPr sz="2000" smtClean="0"/>
          </a:p>
          <a:p>
            <a:pPr eaLnBrk="1" hangingPunct="1">
              <a:buFont typeface="Arial" pitchFamily="34" charset="0"/>
              <a:buChar char="•"/>
            </a:pPr>
            <a:r>
              <a:rPr sz="2000" smtClean="0"/>
              <a:t>Note that by default, the password value is </a:t>
            </a:r>
            <a:r>
              <a:rPr sz="2000" i="1" smtClean="0"/>
              <a:t>not</a:t>
            </a:r>
            <a:r>
              <a:rPr sz="2000" smtClean="0"/>
              <a:t> shown. If you do want the password value to be shown, then set the value of the </a:t>
            </a:r>
            <a:r>
              <a:rPr sz="2000" i="1" smtClean="0"/>
              <a:t>showPassword</a:t>
            </a:r>
            <a:r>
              <a:rPr sz="2000" smtClean="0"/>
              <a:t> attribute to true, as shown below:</a:t>
            </a:r>
          </a:p>
          <a:p>
            <a:pPr eaLnBrk="1" hangingPunct="1">
              <a:buFont typeface="Arial" pitchFamily="34" charset="0"/>
              <a:buChar char="•"/>
            </a:pPr>
            <a:endParaRPr sz="2000" smtClean="0"/>
          </a:p>
          <a:p>
            <a:pPr eaLnBrk="1" hangingPunct="1">
              <a:buFont typeface="Arial" pitchFamily="34" charset="0"/>
              <a:buChar char="•"/>
            </a:pPr>
            <a:endParaRPr smtClean="0"/>
          </a:p>
        </p:txBody>
      </p:sp>
      <p:graphicFrame>
        <p:nvGraphicFramePr>
          <p:cNvPr id="5" name="Table 4"/>
          <p:cNvGraphicFramePr>
            <a:graphicFrameLocks noGrp="1"/>
          </p:cNvGraphicFramePr>
          <p:nvPr/>
        </p:nvGraphicFramePr>
        <p:xfrm>
          <a:off x="1447800" y="2286000"/>
          <a:ext cx="6096000" cy="1295400"/>
        </p:xfrm>
        <a:graphic>
          <a:graphicData uri="http://schemas.openxmlformats.org/drawingml/2006/table">
            <a:tbl>
              <a:tblPr firstRow="1" bandRow="1">
                <a:tableStyleId>{5C22544A-7EE6-4342-B048-85BDC9FD1C3A}</a:tableStyleId>
              </a:tblPr>
              <a:tblGrid>
                <a:gridCol w="6096000"/>
              </a:tblGrid>
              <a:tr h="1295400">
                <a:tc>
                  <a:txBody>
                    <a:bodyPr/>
                    <a:lstStyle/>
                    <a:p>
                      <a:pPr>
                        <a:buNone/>
                      </a:pPr>
                      <a:r>
                        <a:rPr lang="en-US" sz="1800" dirty="0" smtClean="0"/>
                        <a:t> &lt;</a:t>
                      </a:r>
                      <a:r>
                        <a:rPr lang="en-US" sz="1800" dirty="0" err="1" smtClean="0"/>
                        <a:t>tr</a:t>
                      </a:r>
                      <a:r>
                        <a:rPr lang="en-US" sz="1800" dirty="0" smtClean="0"/>
                        <a:t>&gt; </a:t>
                      </a:r>
                    </a:p>
                    <a:p>
                      <a:pPr>
                        <a:buNone/>
                      </a:pPr>
                      <a:r>
                        <a:rPr lang="en-US" sz="1800" baseline="0" dirty="0" smtClean="0"/>
                        <a:t>       &lt;</a:t>
                      </a:r>
                      <a:r>
                        <a:rPr lang="en-US" sz="1800" dirty="0" smtClean="0"/>
                        <a:t>td&gt;Password:&lt;/td&gt; </a:t>
                      </a:r>
                    </a:p>
                    <a:p>
                      <a:pPr>
                        <a:buNone/>
                      </a:pPr>
                      <a:r>
                        <a:rPr lang="en-US" sz="1800" baseline="0" dirty="0" smtClean="0"/>
                        <a:t>     </a:t>
                      </a:r>
                      <a:r>
                        <a:rPr lang="en-US" sz="1800" dirty="0" smtClean="0"/>
                        <a:t> &lt;td&gt; &lt;</a:t>
                      </a:r>
                      <a:r>
                        <a:rPr lang="en-US" sz="1800" dirty="0" err="1" smtClean="0"/>
                        <a:t>form:password</a:t>
                      </a:r>
                      <a:r>
                        <a:rPr lang="en-US" sz="1800" dirty="0" smtClean="0"/>
                        <a:t> path="password" /&gt; &lt;/td&gt;</a:t>
                      </a:r>
                    </a:p>
                    <a:p>
                      <a:pPr>
                        <a:buNone/>
                      </a:pPr>
                      <a:r>
                        <a:rPr lang="en-US" sz="1800" dirty="0" smtClean="0"/>
                        <a:t>   &lt;/</a:t>
                      </a:r>
                      <a:r>
                        <a:rPr lang="en-US" sz="1800" dirty="0" err="1" smtClean="0"/>
                        <a:t>tr</a:t>
                      </a:r>
                      <a:r>
                        <a:rPr lang="en-US" sz="1800" dirty="0" smtClean="0"/>
                        <a:t>&gt;</a:t>
                      </a:r>
                      <a:endParaRPr lang="en-US" dirty="0" smtClean="0"/>
                    </a:p>
                  </a:txBody>
                  <a:tcPr/>
                </a:tc>
              </a:tr>
            </a:tbl>
          </a:graphicData>
        </a:graphic>
      </p:graphicFrame>
      <p:graphicFrame>
        <p:nvGraphicFramePr>
          <p:cNvPr id="6" name="Table 5"/>
          <p:cNvGraphicFramePr>
            <a:graphicFrameLocks noGrp="1"/>
          </p:cNvGraphicFramePr>
          <p:nvPr/>
        </p:nvGraphicFramePr>
        <p:xfrm>
          <a:off x="1295400" y="4953000"/>
          <a:ext cx="6096000" cy="1463675"/>
        </p:xfrm>
        <a:graphic>
          <a:graphicData uri="http://schemas.openxmlformats.org/drawingml/2006/table">
            <a:tbl>
              <a:tblPr firstRow="1" bandRow="1">
                <a:tableStyleId>{5C22544A-7EE6-4342-B048-85BDC9FD1C3A}</a:tableStyleId>
              </a:tblPr>
              <a:tblGrid>
                <a:gridCol w="6096000"/>
              </a:tblGrid>
              <a:tr h="1295400">
                <a:tc>
                  <a:txBody>
                    <a:bodyPr/>
                    <a:lstStyle/>
                    <a:p>
                      <a:pPr>
                        <a:buNone/>
                      </a:pPr>
                      <a:r>
                        <a:rPr lang="en-US" sz="1800" dirty="0" smtClean="0"/>
                        <a:t> &lt;</a:t>
                      </a:r>
                      <a:r>
                        <a:rPr lang="en-US" sz="1800" dirty="0" err="1" smtClean="0"/>
                        <a:t>tr</a:t>
                      </a:r>
                      <a:r>
                        <a:rPr lang="en-US" sz="1800" dirty="0" smtClean="0"/>
                        <a:t>&gt; </a:t>
                      </a:r>
                    </a:p>
                    <a:p>
                      <a:pPr>
                        <a:buNone/>
                      </a:pPr>
                      <a:r>
                        <a:rPr lang="en-US" sz="1800" baseline="0" dirty="0" smtClean="0"/>
                        <a:t>       &lt;</a:t>
                      </a:r>
                      <a:r>
                        <a:rPr lang="en-US" sz="1800" dirty="0" smtClean="0"/>
                        <a:t>td&gt;Password:&lt;/td&gt; </a:t>
                      </a:r>
                    </a:p>
                    <a:p>
                      <a:pPr>
                        <a:buNone/>
                      </a:pPr>
                      <a:r>
                        <a:rPr lang="en-US" sz="1800" baseline="0" dirty="0" smtClean="0"/>
                        <a:t>     </a:t>
                      </a:r>
                      <a:r>
                        <a:rPr lang="en-US" sz="1800" dirty="0" smtClean="0"/>
                        <a:t> &lt;td&gt; &lt;</a:t>
                      </a:r>
                      <a:r>
                        <a:rPr lang="en-US" sz="1800" dirty="0" err="1" smtClean="0"/>
                        <a:t>form:password</a:t>
                      </a:r>
                      <a:r>
                        <a:rPr lang="en-US" sz="1800" dirty="0" smtClean="0"/>
                        <a:t> path="password"  </a:t>
                      </a:r>
                      <a:r>
                        <a:rPr lang="en-US" dirty="0" smtClean="0"/>
                        <a:t>value="^76525bvHGq" </a:t>
                      </a:r>
                      <a:r>
                        <a:rPr lang="en-US" dirty="0" err="1" smtClean="0"/>
                        <a:t>showPassword</a:t>
                      </a:r>
                      <a:r>
                        <a:rPr lang="en-US" dirty="0" smtClean="0"/>
                        <a:t>="true"</a:t>
                      </a:r>
                      <a:r>
                        <a:rPr lang="en-US" sz="1800" dirty="0" smtClean="0"/>
                        <a:t>/&gt; &lt;/td&gt;</a:t>
                      </a:r>
                    </a:p>
                    <a:p>
                      <a:pPr>
                        <a:buNone/>
                      </a:pPr>
                      <a:r>
                        <a:rPr lang="en-US" sz="1800" dirty="0" smtClean="0"/>
                        <a:t>   &lt;/</a:t>
                      </a:r>
                      <a:r>
                        <a:rPr lang="en-US" sz="1800" dirty="0" err="1" smtClean="0"/>
                        <a:t>tr</a:t>
                      </a:r>
                      <a:r>
                        <a:rPr lang="en-US" sz="1800" dirty="0" smtClean="0"/>
                        <a:t>&gt;</a:t>
                      </a:r>
                      <a:endParaRPr lang="en-US" dirty="0" smtClean="0"/>
                    </a:p>
                  </a:txBody>
                  <a:tcPr/>
                </a:tc>
              </a:tr>
            </a:tbl>
          </a:graphicData>
        </a:graphic>
      </p:graphicFrame>
      <p:sp>
        <p:nvSpPr>
          <p:cNvPr id="7" name="Slide Number Placeholder 3"/>
          <p:cNvSpPr>
            <a:spLocks noGrp="1"/>
          </p:cNvSpPr>
          <p:nvPr>
            <p:ph type="sldNum" sz="quarter" idx="10"/>
          </p:nvPr>
        </p:nvSpPr>
        <p:spPr>
          <a:xfrm>
            <a:off x="152400" y="6427788"/>
            <a:ext cx="457200" cy="277812"/>
          </a:xfrm>
        </p:spPr>
        <p:txBody>
          <a:bodyPr/>
          <a:lstStyle/>
          <a:p>
            <a:pPr algn="l">
              <a:defRPr/>
            </a:pPr>
            <a:fld id="{788C0703-7DB4-4C47-AB80-E5DB3BCCB281}" type="slidenum">
              <a:rPr lang="en-US" sz="1400" b="0">
                <a:latin typeface="+mn-lt"/>
              </a:rPr>
              <a:pPr algn="l">
                <a:defRPr/>
              </a:pPr>
              <a:t>17</a:t>
            </a:fld>
            <a:endParaRPr lang="en-US" sz="1400" b="0" dirty="0">
              <a:latin typeface="+mn-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Tag Example: select Tag</a:t>
            </a:r>
          </a:p>
        </p:txBody>
      </p:sp>
      <p:sp>
        <p:nvSpPr>
          <p:cNvPr id="26627" name="Rectangle 3"/>
          <p:cNvSpPr>
            <a:spLocks noGrp="1" noChangeArrowheads="1"/>
          </p:cNvSpPr>
          <p:nvPr>
            <p:ph idx="1"/>
          </p:nvPr>
        </p:nvSpPr>
        <p:spPr/>
        <p:txBody>
          <a:bodyPr/>
          <a:lstStyle/>
          <a:p>
            <a:pPr eaLnBrk="1" hangingPunct="1">
              <a:buFont typeface="Arial" pitchFamily="34" charset="0"/>
              <a:buChar char="•"/>
            </a:pPr>
            <a:r>
              <a:rPr sz="2000" smtClean="0"/>
              <a:t>This tag renders an HTML </a:t>
            </a:r>
            <a:r>
              <a:rPr sz="2000" i="1" smtClean="0"/>
              <a:t>select</a:t>
            </a:r>
            <a:r>
              <a:rPr sz="2000" smtClean="0"/>
              <a:t> element. It supports data binding to the selected option as well as the use of nested option and options tags.</a:t>
            </a:r>
          </a:p>
          <a:p>
            <a:pPr eaLnBrk="1" hangingPunct="1">
              <a:buFont typeface="Arial" pitchFamily="34" charset="0"/>
              <a:buChar char="•"/>
            </a:pPr>
            <a:endParaRPr smtClean="0"/>
          </a:p>
        </p:txBody>
      </p:sp>
      <p:graphicFrame>
        <p:nvGraphicFramePr>
          <p:cNvPr id="5" name="Table 4"/>
          <p:cNvGraphicFramePr>
            <a:graphicFrameLocks noGrp="1"/>
          </p:cNvGraphicFramePr>
          <p:nvPr/>
        </p:nvGraphicFramePr>
        <p:xfrm>
          <a:off x="1447800" y="2667000"/>
          <a:ext cx="6096000" cy="1295400"/>
        </p:xfrm>
        <a:graphic>
          <a:graphicData uri="http://schemas.openxmlformats.org/drawingml/2006/table">
            <a:tbl>
              <a:tblPr firstRow="1" bandRow="1">
                <a:tableStyleId>{5C22544A-7EE6-4342-B048-85BDC9FD1C3A}</a:tableStyleId>
              </a:tblPr>
              <a:tblGrid>
                <a:gridCol w="6096000"/>
              </a:tblGrid>
              <a:tr h="1295400">
                <a:tc>
                  <a:txBody>
                    <a:bodyPr/>
                    <a:lstStyle/>
                    <a:p>
                      <a:pPr>
                        <a:buNone/>
                      </a:pPr>
                      <a:r>
                        <a:rPr lang="en-US" dirty="0" smtClean="0"/>
                        <a:t>&lt;td&gt;Skills:&lt;/td&gt; </a:t>
                      </a:r>
                    </a:p>
                    <a:p>
                      <a:pPr>
                        <a:buNone/>
                      </a:pPr>
                      <a:r>
                        <a:rPr lang="en-US" dirty="0" smtClean="0"/>
                        <a:t>&lt;td&gt;</a:t>
                      </a:r>
                    </a:p>
                    <a:p>
                      <a:pPr>
                        <a:buNone/>
                      </a:pPr>
                      <a:r>
                        <a:rPr lang="en-US" dirty="0" smtClean="0"/>
                        <a:t>&lt;</a:t>
                      </a:r>
                      <a:r>
                        <a:rPr lang="en-US" dirty="0" err="1" smtClean="0"/>
                        <a:t>form:select</a:t>
                      </a:r>
                      <a:r>
                        <a:rPr lang="en-US" dirty="0" smtClean="0"/>
                        <a:t> path="skills" items="${skills}"/&gt;</a:t>
                      </a:r>
                    </a:p>
                    <a:p>
                      <a:pPr>
                        <a:buNone/>
                      </a:pPr>
                      <a:r>
                        <a:rPr lang="en-US" dirty="0" smtClean="0"/>
                        <a:t>&lt;/td&gt; </a:t>
                      </a:r>
                      <a:endParaRPr lang="en-US" sz="1800" dirty="0" smtClean="0"/>
                    </a:p>
                  </a:txBody>
                  <a:tcPr/>
                </a:tc>
              </a:tr>
            </a:tbl>
          </a:graphicData>
        </a:graphic>
      </p:graphicFrame>
      <p:sp>
        <p:nvSpPr>
          <p:cNvPr id="6" name="Slide Number Placeholder 3"/>
          <p:cNvSpPr>
            <a:spLocks noGrp="1"/>
          </p:cNvSpPr>
          <p:nvPr>
            <p:ph type="sldNum" sz="quarter" idx="10"/>
          </p:nvPr>
        </p:nvSpPr>
        <p:spPr>
          <a:xfrm>
            <a:off x="152400" y="6427788"/>
            <a:ext cx="457200" cy="277812"/>
          </a:xfrm>
        </p:spPr>
        <p:txBody>
          <a:bodyPr/>
          <a:lstStyle/>
          <a:p>
            <a:pPr algn="l">
              <a:defRPr/>
            </a:pPr>
            <a:fld id="{F461D365-03AB-43DE-BA15-7D6DBDAAC8F3}" type="slidenum">
              <a:rPr lang="en-US" sz="1400" b="0">
                <a:latin typeface="+mn-lt"/>
              </a:rPr>
              <a:pPr algn="l">
                <a:defRPr/>
              </a:pPr>
              <a:t>18</a:t>
            </a:fld>
            <a:endParaRPr lang="en-US" sz="1400" b="0" dirty="0">
              <a:latin typeface="+mn-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bwMode="auto"/>
        <p:txBody>
          <a:bodyPr vert="horz" wrap="square" lIns="91440" tIns="45720" rIns="91440" bIns="45720" numCol="1" anchorCtr="0" compatLnSpc="1">
            <a:prstTxWarp prst="textNoShape">
              <a:avLst/>
            </a:prstTxWarp>
          </a:bodyPr>
          <a:lstStyle/>
          <a:p>
            <a:r>
              <a:rPr lang="en-US" smtClean="0">
                <a:solidFill>
                  <a:srgbClr val="FFFFFF"/>
                </a:solidFill>
              </a:rPr>
              <a:t>Tag Example: Select Tag</a:t>
            </a:r>
            <a:br>
              <a:rPr lang="en-US" smtClean="0">
                <a:solidFill>
                  <a:srgbClr val="FFFFFF"/>
                </a:solidFill>
              </a:rPr>
            </a:br>
            <a:r>
              <a:rPr lang="en-US" smtClean="0">
                <a:solidFill>
                  <a:srgbClr val="FFFFFF"/>
                </a:solidFill>
              </a:rPr>
              <a:t>(Contd.)</a:t>
            </a:r>
          </a:p>
        </p:txBody>
      </p:sp>
      <p:sp>
        <p:nvSpPr>
          <p:cNvPr id="27651" name="Content Placeholder 2"/>
          <p:cNvSpPr>
            <a:spLocks noGrp="1"/>
          </p:cNvSpPr>
          <p:nvPr>
            <p:ph idx="1"/>
          </p:nvPr>
        </p:nvSpPr>
        <p:spPr>
          <a:xfrm>
            <a:off x="228600" y="1609725"/>
            <a:ext cx="8686800" cy="676275"/>
          </a:xfrm>
        </p:spPr>
        <p:txBody>
          <a:bodyPr/>
          <a:lstStyle/>
          <a:p>
            <a:pPr>
              <a:buFont typeface="Arial" pitchFamily="34" charset="0"/>
              <a:buChar char="•"/>
            </a:pPr>
            <a:r>
              <a:rPr sz="2000" smtClean="0"/>
              <a:t>Below is the snapshot of the generated HTML:</a:t>
            </a:r>
          </a:p>
          <a:p>
            <a:pPr>
              <a:buFont typeface="Arial" pitchFamily="34" charset="0"/>
              <a:buNone/>
            </a:pPr>
            <a:endParaRPr smtClean="0"/>
          </a:p>
        </p:txBody>
      </p:sp>
      <p:graphicFrame>
        <p:nvGraphicFramePr>
          <p:cNvPr id="6" name="Table 5"/>
          <p:cNvGraphicFramePr>
            <a:graphicFrameLocks noGrp="1"/>
          </p:cNvGraphicFramePr>
          <p:nvPr/>
        </p:nvGraphicFramePr>
        <p:xfrm>
          <a:off x="1066800" y="2198688"/>
          <a:ext cx="6934200" cy="2225675"/>
        </p:xfrm>
        <a:graphic>
          <a:graphicData uri="http://schemas.openxmlformats.org/drawingml/2006/table">
            <a:tbl>
              <a:tblPr firstRow="1" bandRow="1">
                <a:tableStyleId>{5C22544A-7EE6-4342-B048-85BDC9FD1C3A}</a:tableStyleId>
              </a:tblPr>
              <a:tblGrid>
                <a:gridCol w="6934200"/>
              </a:tblGrid>
              <a:tr h="2209800">
                <a:tc>
                  <a:txBody>
                    <a:bodyPr/>
                    <a:lstStyle/>
                    <a:p>
                      <a:r>
                        <a:rPr lang="en-US" sz="1400" b="1" kern="1200" dirty="0" smtClean="0">
                          <a:solidFill>
                            <a:schemeClr val="lt1"/>
                          </a:solidFill>
                          <a:latin typeface="+mn-lt"/>
                          <a:ea typeface="+mn-ea"/>
                          <a:cs typeface="+mn-cs"/>
                        </a:rPr>
                        <a:t>&lt;</a:t>
                      </a:r>
                      <a:r>
                        <a:rPr lang="en-US" sz="1400" b="1" kern="1200" dirty="0" err="1" smtClean="0">
                          <a:solidFill>
                            <a:schemeClr val="lt1"/>
                          </a:solidFill>
                          <a:latin typeface="+mn-lt"/>
                          <a:ea typeface="+mn-ea"/>
                          <a:cs typeface="+mn-cs"/>
                        </a:rPr>
                        <a:t>tr</a:t>
                      </a:r>
                      <a:r>
                        <a:rPr lang="en-US" sz="1400" b="1" kern="1200" dirty="0" smtClean="0">
                          <a:solidFill>
                            <a:schemeClr val="lt1"/>
                          </a:solidFill>
                          <a:latin typeface="+mn-lt"/>
                          <a:ea typeface="+mn-ea"/>
                          <a:cs typeface="+mn-cs"/>
                        </a:rPr>
                        <a:t>&gt;</a:t>
                      </a:r>
                    </a:p>
                    <a:p>
                      <a:r>
                        <a:rPr lang="en-US" sz="1400" b="1" kern="1200" dirty="0" smtClean="0">
                          <a:solidFill>
                            <a:schemeClr val="lt1"/>
                          </a:solidFill>
                          <a:latin typeface="+mn-lt"/>
                          <a:ea typeface="+mn-ea"/>
                          <a:cs typeface="+mn-cs"/>
                        </a:rPr>
                        <a:t>&lt;td&gt;Skills:&lt;/td&gt;</a:t>
                      </a:r>
                    </a:p>
                    <a:p>
                      <a:r>
                        <a:rPr lang="en-US" sz="1400" b="1" kern="1200" dirty="0" smtClean="0">
                          <a:solidFill>
                            <a:schemeClr val="lt1"/>
                          </a:solidFill>
                          <a:latin typeface="+mn-lt"/>
                          <a:ea typeface="+mn-ea"/>
                          <a:cs typeface="+mn-cs"/>
                        </a:rPr>
                        <a:t>&lt;td&gt;</a:t>
                      </a:r>
                    </a:p>
                    <a:p>
                      <a:r>
                        <a:rPr lang="en-US" sz="1400" b="1" kern="1200" dirty="0" smtClean="0">
                          <a:solidFill>
                            <a:schemeClr val="lt1"/>
                          </a:solidFill>
                          <a:latin typeface="+mn-lt"/>
                          <a:ea typeface="+mn-ea"/>
                          <a:cs typeface="+mn-cs"/>
                        </a:rPr>
                        <a:t>       &lt;select name="skills" multiple="true"&gt;</a:t>
                      </a:r>
                    </a:p>
                    <a:p>
                      <a:r>
                        <a:rPr lang="en-US" sz="1400" b="1" kern="1200" dirty="0" smtClean="0">
                          <a:solidFill>
                            <a:schemeClr val="lt1"/>
                          </a:solidFill>
                          <a:latin typeface="+mn-lt"/>
                          <a:ea typeface="+mn-ea"/>
                          <a:cs typeface="+mn-cs"/>
                        </a:rPr>
                        <a:t>        &lt;option value=“Java"&gt;Java&lt;/option&gt;</a:t>
                      </a:r>
                    </a:p>
                    <a:p>
                      <a:r>
                        <a:rPr lang="en-US" sz="1400" b="1" kern="1200" dirty="0" smtClean="0">
                          <a:solidFill>
                            <a:schemeClr val="lt1"/>
                          </a:solidFill>
                          <a:latin typeface="+mn-lt"/>
                          <a:ea typeface="+mn-ea"/>
                          <a:cs typeface="+mn-cs"/>
                        </a:rPr>
                        <a:t>        &lt;option value=“Flex"    selected="selected"&gt;Flex&lt;/option&gt;</a:t>
                      </a:r>
                    </a:p>
                    <a:p>
                      <a:r>
                        <a:rPr lang="en-US" sz="1400" b="1" kern="1200" dirty="0" smtClean="0">
                          <a:solidFill>
                            <a:schemeClr val="lt1"/>
                          </a:solidFill>
                          <a:latin typeface="+mn-lt"/>
                          <a:ea typeface="+mn-ea"/>
                          <a:cs typeface="+mn-cs"/>
                        </a:rPr>
                        <a:t>        &lt;option value=“SOA"&gt;SOA&lt;/option&gt;&lt;/select&gt;</a:t>
                      </a:r>
                    </a:p>
                    <a:p>
                      <a:r>
                        <a:rPr lang="en-US" sz="1400" b="1" kern="1200" dirty="0" smtClean="0">
                          <a:solidFill>
                            <a:schemeClr val="lt1"/>
                          </a:solidFill>
                          <a:latin typeface="+mn-lt"/>
                          <a:ea typeface="+mn-ea"/>
                          <a:cs typeface="+mn-cs"/>
                        </a:rPr>
                        <a:t>&lt;/td&gt;</a:t>
                      </a:r>
                    </a:p>
                    <a:p>
                      <a:r>
                        <a:rPr lang="en-US" sz="1400" b="1" kern="1200" dirty="0" smtClean="0">
                          <a:solidFill>
                            <a:schemeClr val="lt1"/>
                          </a:solidFill>
                          <a:latin typeface="+mn-lt"/>
                          <a:ea typeface="+mn-ea"/>
                          <a:cs typeface="+mn-cs"/>
                        </a:rPr>
                        <a:t>&lt;/</a:t>
                      </a:r>
                      <a:r>
                        <a:rPr lang="en-US" sz="1400" b="1" kern="1200" dirty="0" err="1" smtClean="0">
                          <a:solidFill>
                            <a:schemeClr val="lt1"/>
                          </a:solidFill>
                          <a:latin typeface="+mn-lt"/>
                          <a:ea typeface="+mn-ea"/>
                          <a:cs typeface="+mn-cs"/>
                        </a:rPr>
                        <a:t>tr</a:t>
                      </a:r>
                      <a:r>
                        <a:rPr lang="en-US" sz="1400" b="1" kern="1200" dirty="0" smtClean="0">
                          <a:solidFill>
                            <a:schemeClr val="lt1"/>
                          </a:solidFill>
                          <a:latin typeface="+mn-lt"/>
                          <a:ea typeface="+mn-ea"/>
                          <a:cs typeface="+mn-cs"/>
                        </a:rPr>
                        <a:t>&gt;</a:t>
                      </a:r>
                    </a:p>
                    <a:p>
                      <a:r>
                        <a:rPr lang="en-US" sz="1400" b="1" kern="1200" dirty="0" smtClean="0">
                          <a:solidFill>
                            <a:schemeClr val="lt1"/>
                          </a:solidFill>
                          <a:latin typeface="+mn-lt"/>
                          <a:ea typeface="+mn-ea"/>
                          <a:cs typeface="+mn-cs"/>
                        </a:rPr>
                        <a:t>…</a:t>
                      </a:r>
                      <a:endParaRPr lang="en-US" sz="1400" b="1" kern="1200" dirty="0">
                        <a:solidFill>
                          <a:schemeClr val="lt1"/>
                        </a:solidFill>
                        <a:latin typeface="+mn-lt"/>
                        <a:ea typeface="+mn-ea"/>
                        <a:cs typeface="+mn-cs"/>
                      </a:endParaRPr>
                    </a:p>
                  </a:txBody>
                  <a:tcPr/>
                </a:tc>
              </a:tr>
            </a:tbl>
          </a:graphicData>
        </a:graphic>
      </p:graphicFrame>
      <p:sp>
        <p:nvSpPr>
          <p:cNvPr id="7" name="Slide Number Placeholder 3"/>
          <p:cNvSpPr>
            <a:spLocks noGrp="1"/>
          </p:cNvSpPr>
          <p:nvPr>
            <p:ph type="sldNum" sz="quarter" idx="10"/>
          </p:nvPr>
        </p:nvSpPr>
        <p:spPr>
          <a:xfrm>
            <a:off x="152400" y="6427788"/>
            <a:ext cx="457200" cy="277812"/>
          </a:xfrm>
        </p:spPr>
        <p:txBody>
          <a:bodyPr/>
          <a:lstStyle/>
          <a:p>
            <a:pPr algn="l">
              <a:defRPr/>
            </a:pPr>
            <a:fld id="{DCC8341C-9C4A-45C0-BB03-98210315CCF6}" type="slidenum">
              <a:rPr lang="en-US" sz="1400" b="0">
                <a:latin typeface="+mn-lt"/>
              </a:rPr>
              <a:pPr algn="l">
                <a:defRPr/>
              </a:pPr>
              <a:t>19</a:t>
            </a:fld>
            <a:endParaRPr lang="en-US" sz="1400" b="0" dirty="0">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Placeholder 7"/>
          <p:cNvSpPr>
            <a:spLocks noGrp="1"/>
          </p:cNvSpPr>
          <p:nvPr>
            <p:ph type="body" sz="quarter" idx="13"/>
          </p:nvPr>
        </p:nvSpPr>
        <p:spPr/>
        <p:txBody>
          <a:bodyPr/>
          <a:lstStyle/>
          <a:p>
            <a:pPr eaLnBrk="1" hangingPunct="1"/>
            <a:r>
              <a:rPr smtClean="0"/>
              <a:t>Pritha Lahiri (211467)</a:t>
            </a:r>
          </a:p>
          <a:p>
            <a:pPr eaLnBrk="1" hangingPunct="1"/>
            <a:endParaRPr smtClean="0"/>
          </a:p>
        </p:txBody>
      </p:sp>
      <p:sp>
        <p:nvSpPr>
          <p:cNvPr id="10243" name="Text Placeholder 8"/>
          <p:cNvSpPr>
            <a:spLocks noGrp="1"/>
          </p:cNvSpPr>
          <p:nvPr>
            <p:ph type="body" sz="quarter" idx="14"/>
          </p:nvPr>
        </p:nvSpPr>
        <p:spPr/>
        <p:txBody>
          <a:bodyPr/>
          <a:lstStyle/>
          <a:p>
            <a:pPr eaLnBrk="1" hangingPunct="1"/>
            <a:r>
              <a:rPr smtClean="0"/>
              <a:t>5+ yeears of experience in Java/J2EE</a:t>
            </a:r>
          </a:p>
          <a:p>
            <a:pPr eaLnBrk="1" hangingPunct="1"/>
            <a:endParaRPr smtClean="0"/>
          </a:p>
        </p:txBody>
      </p:sp>
      <p:sp>
        <p:nvSpPr>
          <p:cNvPr id="10244" name="Text Placeholder 9"/>
          <p:cNvSpPr>
            <a:spLocks noGrp="1"/>
          </p:cNvSpPr>
          <p:nvPr>
            <p:ph type="body" sz="quarter" idx="15"/>
          </p:nvPr>
        </p:nvSpPr>
        <p:spPr/>
        <p:txBody>
          <a:bodyPr/>
          <a:lstStyle/>
          <a:p>
            <a:pPr eaLnBrk="1" hangingPunct="1"/>
            <a:r>
              <a:rPr smtClean="0"/>
              <a:t>1.0 , 8</a:t>
            </a:r>
            <a:r>
              <a:rPr baseline="30000" smtClean="0"/>
              <a:t>th</a:t>
            </a:r>
            <a:r>
              <a:rPr smtClean="0"/>
              <a:t> December 2011</a:t>
            </a:r>
          </a:p>
        </p:txBody>
      </p:sp>
      <p:sp>
        <p:nvSpPr>
          <p:cNvPr id="11" name="Slide Number Placeholder 3"/>
          <p:cNvSpPr>
            <a:spLocks noGrp="1"/>
          </p:cNvSpPr>
          <p:nvPr>
            <p:ph type="sldNum" sz="quarter" idx="16"/>
          </p:nvPr>
        </p:nvSpPr>
        <p:spPr>
          <a:xfrm>
            <a:off x="152400" y="6427788"/>
            <a:ext cx="457200" cy="277812"/>
          </a:xfrm>
        </p:spPr>
        <p:txBody>
          <a:bodyPr/>
          <a:lstStyle/>
          <a:p>
            <a:pPr algn="l">
              <a:defRPr/>
            </a:pPr>
            <a:fld id="{4E56B6C2-0FAB-4ECC-AC82-E69BCCF3D49B}" type="slidenum">
              <a:rPr lang="en-US" sz="1400" b="0">
                <a:latin typeface="+mn-lt"/>
              </a:rPr>
              <a:pPr algn="l">
                <a:defRPr/>
              </a:pPr>
              <a:t>2</a:t>
            </a:fld>
            <a:endParaRPr lang="en-US" sz="1400" b="0" dirty="0">
              <a:latin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Tag Example: Option Tag</a:t>
            </a:r>
          </a:p>
        </p:txBody>
      </p:sp>
      <p:sp>
        <p:nvSpPr>
          <p:cNvPr id="28675" name="Rectangle 3"/>
          <p:cNvSpPr>
            <a:spLocks noGrp="1" noChangeArrowheads="1"/>
          </p:cNvSpPr>
          <p:nvPr>
            <p:ph idx="1"/>
          </p:nvPr>
        </p:nvSpPr>
        <p:spPr/>
        <p:txBody>
          <a:bodyPr/>
          <a:lstStyle/>
          <a:p>
            <a:pPr eaLnBrk="1" hangingPunct="1">
              <a:buFont typeface="Arial" pitchFamily="34" charset="0"/>
              <a:buChar char="•"/>
            </a:pPr>
            <a:r>
              <a:rPr sz="2000" smtClean="0"/>
              <a:t>This tag renders an HTML </a:t>
            </a:r>
            <a:r>
              <a:rPr sz="2000" i="1" smtClean="0"/>
              <a:t>option</a:t>
            </a:r>
            <a:r>
              <a:rPr sz="2000" smtClean="0"/>
              <a:t>. It sets </a:t>
            </a:r>
            <a:r>
              <a:rPr sz="2000" i="1" smtClean="0"/>
              <a:t>selected</a:t>
            </a:r>
            <a:r>
              <a:rPr sz="2000" smtClean="0"/>
              <a:t> as appropriate based on the bound value.</a:t>
            </a:r>
          </a:p>
          <a:p>
            <a:pPr eaLnBrk="1" hangingPunct="1">
              <a:buFont typeface="Arial" pitchFamily="34" charset="0"/>
              <a:buChar char="•"/>
            </a:pPr>
            <a:endParaRPr smtClean="0"/>
          </a:p>
        </p:txBody>
      </p:sp>
      <p:graphicFrame>
        <p:nvGraphicFramePr>
          <p:cNvPr id="5" name="Table 4"/>
          <p:cNvGraphicFramePr>
            <a:graphicFrameLocks noGrp="1"/>
          </p:cNvGraphicFramePr>
          <p:nvPr/>
        </p:nvGraphicFramePr>
        <p:xfrm>
          <a:off x="762000" y="2667000"/>
          <a:ext cx="6781800" cy="3200400"/>
        </p:xfrm>
        <a:graphic>
          <a:graphicData uri="http://schemas.openxmlformats.org/drawingml/2006/table">
            <a:tbl>
              <a:tblPr firstRow="1" bandRow="1">
                <a:tableStyleId>{5C22544A-7EE6-4342-B048-85BDC9FD1C3A}</a:tableStyleId>
              </a:tblPr>
              <a:tblGrid>
                <a:gridCol w="6781800"/>
              </a:tblGrid>
              <a:tr h="3200400">
                <a:tc>
                  <a:txBody>
                    <a:bodyPr/>
                    <a:lstStyle/>
                    <a:p>
                      <a:r>
                        <a:rPr lang="en-US" sz="1400" b="1" kern="1200" dirty="0" smtClean="0">
                          <a:solidFill>
                            <a:schemeClr val="lt1"/>
                          </a:solidFill>
                          <a:latin typeface="+mn-lt"/>
                          <a:ea typeface="+mn-ea"/>
                          <a:cs typeface="+mn-cs"/>
                        </a:rPr>
                        <a:t>&lt;&lt;</a:t>
                      </a:r>
                      <a:r>
                        <a:rPr lang="en-US" sz="1400" b="1" kern="1200" dirty="0" err="1" smtClean="0">
                          <a:solidFill>
                            <a:schemeClr val="lt1"/>
                          </a:solidFill>
                          <a:latin typeface="+mn-lt"/>
                          <a:ea typeface="+mn-ea"/>
                          <a:cs typeface="+mn-cs"/>
                        </a:rPr>
                        <a:t>tr</a:t>
                      </a:r>
                      <a:r>
                        <a:rPr lang="en-US" sz="1400" b="1" kern="1200" dirty="0" smtClean="0">
                          <a:solidFill>
                            <a:schemeClr val="lt1"/>
                          </a:solidFill>
                          <a:latin typeface="+mn-lt"/>
                          <a:ea typeface="+mn-ea"/>
                          <a:cs typeface="+mn-cs"/>
                        </a:rPr>
                        <a:t>&gt; </a:t>
                      </a:r>
                    </a:p>
                    <a:p>
                      <a:r>
                        <a:rPr lang="en-US" sz="1400" b="1" kern="1200" dirty="0" smtClean="0">
                          <a:solidFill>
                            <a:schemeClr val="lt1"/>
                          </a:solidFill>
                          <a:latin typeface="+mn-lt"/>
                          <a:ea typeface="+mn-ea"/>
                          <a:cs typeface="+mn-cs"/>
                        </a:rPr>
                        <a:t>&lt;td&gt;Location:&lt;/td&gt; </a:t>
                      </a:r>
                    </a:p>
                    <a:p>
                      <a:r>
                        <a:rPr lang="en-US" sz="1400" b="1" kern="1200" dirty="0" smtClean="0">
                          <a:solidFill>
                            <a:schemeClr val="lt1"/>
                          </a:solidFill>
                          <a:latin typeface="+mn-lt"/>
                          <a:ea typeface="+mn-ea"/>
                          <a:cs typeface="+mn-cs"/>
                        </a:rPr>
                        <a:t>&lt;td&gt;</a:t>
                      </a:r>
                    </a:p>
                    <a:p>
                      <a:r>
                        <a:rPr lang="en-US" sz="1400" b="1" kern="1200" baseline="0" dirty="0" smtClean="0">
                          <a:solidFill>
                            <a:schemeClr val="lt1"/>
                          </a:solidFill>
                          <a:latin typeface="+mn-lt"/>
                          <a:ea typeface="+mn-ea"/>
                          <a:cs typeface="+mn-cs"/>
                        </a:rPr>
                        <a:t>     </a:t>
                      </a:r>
                      <a:r>
                        <a:rPr lang="en-US" sz="1400" b="1" kern="1200" dirty="0" smtClean="0">
                          <a:solidFill>
                            <a:schemeClr val="lt1"/>
                          </a:solidFill>
                          <a:latin typeface="+mn-lt"/>
                          <a:ea typeface="+mn-ea"/>
                          <a:cs typeface="+mn-cs"/>
                        </a:rPr>
                        <a:t> &lt;</a:t>
                      </a:r>
                      <a:r>
                        <a:rPr lang="en-US" sz="1400" b="1" kern="1200" dirty="0" err="1" smtClean="0">
                          <a:solidFill>
                            <a:schemeClr val="lt1"/>
                          </a:solidFill>
                          <a:latin typeface="+mn-lt"/>
                          <a:ea typeface="+mn-ea"/>
                          <a:cs typeface="+mn-cs"/>
                        </a:rPr>
                        <a:t>form:select</a:t>
                      </a:r>
                      <a:r>
                        <a:rPr lang="en-US" sz="1400" b="1" kern="1200" dirty="0" smtClean="0">
                          <a:solidFill>
                            <a:schemeClr val="lt1"/>
                          </a:solidFill>
                          <a:latin typeface="+mn-lt"/>
                          <a:ea typeface="+mn-ea"/>
                          <a:cs typeface="+mn-cs"/>
                        </a:rPr>
                        <a:t> path=“location"&gt; </a:t>
                      </a:r>
                    </a:p>
                    <a:p>
                      <a:r>
                        <a:rPr lang="en-US" sz="1400" b="1" kern="1200" dirty="0" smtClean="0">
                          <a:solidFill>
                            <a:schemeClr val="lt1"/>
                          </a:solidFill>
                          <a:latin typeface="+mn-lt"/>
                          <a:ea typeface="+mn-ea"/>
                          <a:cs typeface="+mn-cs"/>
                        </a:rPr>
                        <a:t>             &lt;</a:t>
                      </a:r>
                      <a:r>
                        <a:rPr lang="en-US" sz="1400" b="1" kern="1200" dirty="0" err="1" smtClean="0">
                          <a:solidFill>
                            <a:schemeClr val="lt1"/>
                          </a:solidFill>
                          <a:latin typeface="+mn-lt"/>
                          <a:ea typeface="+mn-ea"/>
                          <a:cs typeface="+mn-cs"/>
                        </a:rPr>
                        <a:t>form:option</a:t>
                      </a:r>
                      <a:r>
                        <a:rPr lang="en-US" sz="1400" b="1" kern="1200" dirty="0" smtClean="0">
                          <a:solidFill>
                            <a:schemeClr val="lt1"/>
                          </a:solidFill>
                          <a:latin typeface="+mn-lt"/>
                          <a:ea typeface="+mn-ea"/>
                          <a:cs typeface="+mn-cs"/>
                        </a:rPr>
                        <a:t> value=“GMR"/&gt; </a:t>
                      </a:r>
                    </a:p>
                    <a:p>
                      <a:r>
                        <a:rPr lang="en-US" sz="1400" b="1" kern="1200" dirty="0" smtClean="0">
                          <a:solidFill>
                            <a:schemeClr val="lt1"/>
                          </a:solidFill>
                          <a:latin typeface="+mn-lt"/>
                          <a:ea typeface="+mn-ea"/>
                          <a:cs typeface="+mn-cs"/>
                        </a:rPr>
                        <a:t>             &lt;</a:t>
                      </a:r>
                      <a:r>
                        <a:rPr lang="en-US" sz="1400" b="1" kern="1200" dirty="0" err="1" smtClean="0">
                          <a:solidFill>
                            <a:schemeClr val="lt1"/>
                          </a:solidFill>
                          <a:latin typeface="+mn-lt"/>
                          <a:ea typeface="+mn-ea"/>
                          <a:cs typeface="+mn-cs"/>
                        </a:rPr>
                        <a:t>form:option</a:t>
                      </a:r>
                      <a:r>
                        <a:rPr lang="en-US" sz="1400" b="1" kern="1200" dirty="0" smtClean="0">
                          <a:solidFill>
                            <a:schemeClr val="lt1"/>
                          </a:solidFill>
                          <a:latin typeface="+mn-lt"/>
                          <a:ea typeface="+mn-ea"/>
                          <a:cs typeface="+mn-cs"/>
                        </a:rPr>
                        <a:t> value=“ASV"/&gt; </a:t>
                      </a:r>
                    </a:p>
                    <a:p>
                      <a:r>
                        <a:rPr lang="en-US" sz="1400" b="1" kern="1200" dirty="0" smtClean="0">
                          <a:solidFill>
                            <a:schemeClr val="lt1"/>
                          </a:solidFill>
                          <a:latin typeface="+mn-lt"/>
                          <a:ea typeface="+mn-ea"/>
                          <a:cs typeface="+mn-cs"/>
                        </a:rPr>
                        <a:t>             &lt;</a:t>
                      </a:r>
                      <a:r>
                        <a:rPr lang="en-US" sz="1400" b="1" kern="1200" dirty="0" err="1" smtClean="0">
                          <a:solidFill>
                            <a:schemeClr val="lt1"/>
                          </a:solidFill>
                          <a:latin typeface="+mn-lt"/>
                          <a:ea typeface="+mn-ea"/>
                          <a:cs typeface="+mn-cs"/>
                        </a:rPr>
                        <a:t>form:option</a:t>
                      </a:r>
                      <a:r>
                        <a:rPr lang="en-US" sz="1400" b="1" kern="1200" dirty="0" smtClean="0">
                          <a:solidFill>
                            <a:schemeClr val="lt1"/>
                          </a:solidFill>
                          <a:latin typeface="+mn-lt"/>
                          <a:ea typeface="+mn-ea"/>
                          <a:cs typeface="+mn-cs"/>
                        </a:rPr>
                        <a:t> value=“TCO"/&gt; </a:t>
                      </a:r>
                    </a:p>
                    <a:p>
                      <a:r>
                        <a:rPr lang="en-US" sz="1400" b="1" kern="1200" dirty="0" smtClean="0">
                          <a:solidFill>
                            <a:schemeClr val="lt1"/>
                          </a:solidFill>
                          <a:latin typeface="+mn-lt"/>
                          <a:ea typeface="+mn-ea"/>
                          <a:cs typeface="+mn-cs"/>
                        </a:rPr>
                        <a:t>             &lt;</a:t>
                      </a:r>
                      <a:r>
                        <a:rPr lang="en-US" sz="1400" b="1" kern="1200" dirty="0" err="1" smtClean="0">
                          <a:solidFill>
                            <a:schemeClr val="lt1"/>
                          </a:solidFill>
                          <a:latin typeface="+mn-lt"/>
                          <a:ea typeface="+mn-ea"/>
                          <a:cs typeface="+mn-cs"/>
                        </a:rPr>
                        <a:t>form:option</a:t>
                      </a:r>
                      <a:r>
                        <a:rPr lang="en-US" sz="1400" b="1" kern="1200" dirty="0" smtClean="0">
                          <a:solidFill>
                            <a:schemeClr val="lt1"/>
                          </a:solidFill>
                          <a:latin typeface="+mn-lt"/>
                          <a:ea typeface="+mn-ea"/>
                          <a:cs typeface="+mn-cs"/>
                        </a:rPr>
                        <a:t> value=“MEPZ"/&gt; </a:t>
                      </a:r>
                    </a:p>
                    <a:p>
                      <a:r>
                        <a:rPr lang="en-US" sz="1400" b="1" kern="1200" dirty="0" smtClean="0">
                          <a:solidFill>
                            <a:schemeClr val="lt1"/>
                          </a:solidFill>
                          <a:latin typeface="+mn-lt"/>
                          <a:ea typeface="+mn-ea"/>
                          <a:cs typeface="+mn-cs"/>
                        </a:rPr>
                        <a:t>        &lt;/</a:t>
                      </a:r>
                      <a:r>
                        <a:rPr lang="en-US" sz="1400" b="1" kern="1200" dirty="0" err="1" smtClean="0">
                          <a:solidFill>
                            <a:schemeClr val="lt1"/>
                          </a:solidFill>
                          <a:latin typeface="+mn-lt"/>
                          <a:ea typeface="+mn-ea"/>
                          <a:cs typeface="+mn-cs"/>
                        </a:rPr>
                        <a:t>form:select</a:t>
                      </a:r>
                      <a:r>
                        <a:rPr lang="en-US" sz="1400" b="1" kern="1200" dirty="0" smtClean="0">
                          <a:solidFill>
                            <a:schemeClr val="lt1"/>
                          </a:solidFill>
                          <a:latin typeface="+mn-lt"/>
                          <a:ea typeface="+mn-ea"/>
                          <a:cs typeface="+mn-cs"/>
                        </a:rPr>
                        <a:t>&gt; &lt;/td&gt;</a:t>
                      </a:r>
                    </a:p>
                    <a:p>
                      <a:r>
                        <a:rPr lang="en-US" sz="1400" b="1" kern="1200" dirty="0" smtClean="0">
                          <a:solidFill>
                            <a:schemeClr val="lt1"/>
                          </a:solidFill>
                          <a:latin typeface="+mn-lt"/>
                          <a:ea typeface="+mn-ea"/>
                          <a:cs typeface="+mn-cs"/>
                        </a:rPr>
                        <a:t> &lt;/</a:t>
                      </a:r>
                      <a:r>
                        <a:rPr lang="en-US" sz="1400" b="1" kern="1200" dirty="0" err="1" smtClean="0">
                          <a:solidFill>
                            <a:schemeClr val="lt1"/>
                          </a:solidFill>
                          <a:latin typeface="+mn-lt"/>
                          <a:ea typeface="+mn-ea"/>
                          <a:cs typeface="+mn-cs"/>
                        </a:rPr>
                        <a:t>tr</a:t>
                      </a:r>
                      <a:r>
                        <a:rPr lang="en-US" sz="1400" b="1" kern="1200" dirty="0" smtClean="0">
                          <a:solidFill>
                            <a:schemeClr val="lt1"/>
                          </a:solidFill>
                          <a:latin typeface="+mn-lt"/>
                          <a:ea typeface="+mn-ea"/>
                          <a:cs typeface="+mn-cs"/>
                        </a:rPr>
                        <a:t>&gt;</a:t>
                      </a:r>
                    </a:p>
                    <a:p>
                      <a:pPr>
                        <a:buNone/>
                      </a:pPr>
                      <a:endParaRPr lang="en-US" dirty="0" smtClean="0"/>
                    </a:p>
                  </a:txBody>
                  <a:tcPr/>
                </a:tc>
              </a:tr>
            </a:tbl>
          </a:graphicData>
        </a:graphic>
      </p:graphicFrame>
      <p:sp>
        <p:nvSpPr>
          <p:cNvPr id="6" name="Slide Number Placeholder 3"/>
          <p:cNvSpPr>
            <a:spLocks noGrp="1"/>
          </p:cNvSpPr>
          <p:nvPr>
            <p:ph type="sldNum" sz="quarter" idx="10"/>
          </p:nvPr>
        </p:nvSpPr>
        <p:spPr>
          <a:xfrm>
            <a:off x="152400" y="6427788"/>
            <a:ext cx="457200" cy="277812"/>
          </a:xfrm>
        </p:spPr>
        <p:txBody>
          <a:bodyPr/>
          <a:lstStyle/>
          <a:p>
            <a:pPr algn="l">
              <a:defRPr/>
            </a:pPr>
            <a:fld id="{98996ED2-0DAC-406B-9ED4-72831FEE1912}" type="slidenum">
              <a:rPr lang="en-US" sz="1400" b="0">
                <a:latin typeface="+mn-lt"/>
              </a:rPr>
              <a:pPr algn="l">
                <a:defRPr/>
              </a:pPr>
              <a:t>20</a:t>
            </a:fld>
            <a:endParaRPr lang="en-US" sz="1400" b="0" dirty="0">
              <a:latin typeface="+mn-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bwMode="auto"/>
        <p:txBody>
          <a:bodyPr vert="horz" wrap="square" lIns="91440" tIns="45720" rIns="91440" bIns="45720" numCol="1" anchorCtr="0" compatLnSpc="1">
            <a:prstTxWarp prst="textNoShape">
              <a:avLst/>
            </a:prstTxWarp>
          </a:bodyPr>
          <a:lstStyle/>
          <a:p>
            <a:r>
              <a:rPr lang="en-US" smtClean="0">
                <a:solidFill>
                  <a:srgbClr val="FFFFFF"/>
                </a:solidFill>
              </a:rPr>
              <a:t/>
            </a:r>
            <a:br>
              <a:rPr lang="en-US" smtClean="0">
                <a:solidFill>
                  <a:srgbClr val="FFFFFF"/>
                </a:solidFill>
              </a:rPr>
            </a:br>
            <a:r>
              <a:rPr lang="en-US" smtClean="0">
                <a:solidFill>
                  <a:srgbClr val="FFFFFF"/>
                </a:solidFill>
              </a:rPr>
              <a:t>Tag Example: Option Tag</a:t>
            </a:r>
            <a:br>
              <a:rPr lang="en-US" smtClean="0">
                <a:solidFill>
                  <a:srgbClr val="FFFFFF"/>
                </a:solidFill>
              </a:rPr>
            </a:br>
            <a:r>
              <a:rPr lang="en-US" smtClean="0">
                <a:solidFill>
                  <a:srgbClr val="FFFFFF"/>
                </a:solidFill>
              </a:rPr>
              <a:t>(Cont.)</a:t>
            </a:r>
            <a:br>
              <a:rPr lang="en-US" smtClean="0">
                <a:solidFill>
                  <a:srgbClr val="FFFFFF"/>
                </a:solidFill>
              </a:rPr>
            </a:br>
            <a:endParaRPr lang="en-US" smtClean="0">
              <a:solidFill>
                <a:srgbClr val="FFFFFF"/>
              </a:solidFill>
            </a:endParaRPr>
          </a:p>
        </p:txBody>
      </p:sp>
      <p:sp>
        <p:nvSpPr>
          <p:cNvPr id="29699" name="Rectangle 3"/>
          <p:cNvSpPr>
            <a:spLocks noGrp="1" noChangeArrowheads="1"/>
          </p:cNvSpPr>
          <p:nvPr>
            <p:ph idx="1"/>
          </p:nvPr>
        </p:nvSpPr>
        <p:spPr>
          <a:xfrm>
            <a:off x="228600" y="1609725"/>
            <a:ext cx="8686800" cy="523875"/>
          </a:xfrm>
        </p:spPr>
        <p:txBody>
          <a:bodyPr/>
          <a:lstStyle/>
          <a:p>
            <a:pPr eaLnBrk="1" hangingPunct="1">
              <a:buFont typeface="Arial" pitchFamily="34" charset="0"/>
              <a:buChar char="•"/>
            </a:pPr>
            <a:r>
              <a:rPr sz="2000" smtClean="0"/>
              <a:t>Below is the snapshot of the generated HTML</a:t>
            </a:r>
          </a:p>
          <a:p>
            <a:pPr eaLnBrk="1" hangingPunct="1">
              <a:buFont typeface="Arial" pitchFamily="34" charset="0"/>
              <a:buChar char="•"/>
            </a:pPr>
            <a:endParaRPr smtClean="0"/>
          </a:p>
        </p:txBody>
      </p:sp>
      <p:graphicFrame>
        <p:nvGraphicFramePr>
          <p:cNvPr id="6" name="Table 5"/>
          <p:cNvGraphicFramePr>
            <a:graphicFrameLocks noGrp="1"/>
          </p:cNvGraphicFramePr>
          <p:nvPr/>
        </p:nvGraphicFramePr>
        <p:xfrm>
          <a:off x="762000" y="2133600"/>
          <a:ext cx="6781800" cy="3200400"/>
        </p:xfrm>
        <a:graphic>
          <a:graphicData uri="http://schemas.openxmlformats.org/drawingml/2006/table">
            <a:tbl>
              <a:tblPr firstRow="1" bandRow="1">
                <a:tableStyleId>{5C22544A-7EE6-4342-B048-85BDC9FD1C3A}</a:tableStyleId>
              </a:tblPr>
              <a:tblGrid>
                <a:gridCol w="6781800"/>
              </a:tblGrid>
              <a:tr h="3200400">
                <a:tc>
                  <a:txBody>
                    <a:bodyPr/>
                    <a:lstStyle/>
                    <a:p>
                      <a:r>
                        <a:rPr lang="en-US" sz="1400" b="1" kern="1200" dirty="0" smtClean="0">
                          <a:solidFill>
                            <a:schemeClr val="lt1"/>
                          </a:solidFill>
                          <a:latin typeface="+mn-lt"/>
                          <a:ea typeface="+mn-ea"/>
                          <a:cs typeface="+mn-cs"/>
                        </a:rPr>
                        <a:t>&lt;</a:t>
                      </a:r>
                      <a:r>
                        <a:rPr lang="en-US" sz="1400" b="1" kern="1200" dirty="0" err="1" smtClean="0">
                          <a:solidFill>
                            <a:schemeClr val="lt1"/>
                          </a:solidFill>
                          <a:latin typeface="+mn-lt"/>
                          <a:ea typeface="+mn-ea"/>
                          <a:cs typeface="+mn-cs"/>
                        </a:rPr>
                        <a:t>tr</a:t>
                      </a:r>
                      <a:r>
                        <a:rPr lang="en-US" sz="1400" b="1" kern="1200" dirty="0" smtClean="0">
                          <a:solidFill>
                            <a:schemeClr val="lt1"/>
                          </a:solidFill>
                          <a:latin typeface="+mn-lt"/>
                          <a:ea typeface="+mn-ea"/>
                          <a:cs typeface="+mn-cs"/>
                        </a:rPr>
                        <a:t>&gt;</a:t>
                      </a:r>
                    </a:p>
                    <a:p>
                      <a:r>
                        <a:rPr lang="en-US" sz="1400" b="1" kern="1200" dirty="0" smtClean="0">
                          <a:solidFill>
                            <a:schemeClr val="lt1"/>
                          </a:solidFill>
                          <a:latin typeface="+mn-lt"/>
                          <a:ea typeface="+mn-ea"/>
                          <a:cs typeface="+mn-cs"/>
                        </a:rPr>
                        <a:t>&lt;td&gt;Location:&lt;/td&gt;</a:t>
                      </a:r>
                    </a:p>
                    <a:p>
                      <a:r>
                        <a:rPr lang="en-US" sz="1400" b="1" kern="1200" dirty="0" smtClean="0">
                          <a:solidFill>
                            <a:schemeClr val="lt1"/>
                          </a:solidFill>
                          <a:latin typeface="+mn-lt"/>
                          <a:ea typeface="+mn-ea"/>
                          <a:cs typeface="+mn-cs"/>
                        </a:rPr>
                        <a:t>&lt;td&gt;</a:t>
                      </a:r>
                    </a:p>
                    <a:p>
                      <a:r>
                        <a:rPr lang="en-US" sz="1400" b="1" kern="1200" dirty="0" smtClean="0">
                          <a:solidFill>
                            <a:schemeClr val="lt1"/>
                          </a:solidFill>
                          <a:latin typeface="+mn-lt"/>
                          <a:ea typeface="+mn-ea"/>
                          <a:cs typeface="+mn-cs"/>
                        </a:rPr>
                        <a:t>&lt;select name=“location"&gt;</a:t>
                      </a:r>
                    </a:p>
                    <a:p>
                      <a:r>
                        <a:rPr lang="en-US" sz="1400" b="1" kern="1200" dirty="0" smtClean="0">
                          <a:solidFill>
                            <a:schemeClr val="lt1"/>
                          </a:solidFill>
                          <a:latin typeface="+mn-lt"/>
                          <a:ea typeface="+mn-ea"/>
                          <a:cs typeface="+mn-cs"/>
                        </a:rPr>
                        <a:t>&lt;option value=“GMR" selected="selected"&gt;GMR&lt;/option&gt;</a:t>
                      </a:r>
                    </a:p>
                    <a:p>
                      <a:r>
                        <a:rPr lang="en-US" sz="1400" b="1" kern="1200" dirty="0" smtClean="0">
                          <a:solidFill>
                            <a:schemeClr val="lt1"/>
                          </a:solidFill>
                          <a:latin typeface="+mn-lt"/>
                          <a:ea typeface="+mn-ea"/>
                          <a:cs typeface="+mn-cs"/>
                        </a:rPr>
                        <a:t>&lt;option value=“ASV"&gt;ASV&lt;/option&gt;</a:t>
                      </a:r>
                    </a:p>
                    <a:p>
                      <a:r>
                        <a:rPr lang="en-US" sz="1400" b="1" kern="1200" dirty="0" smtClean="0">
                          <a:solidFill>
                            <a:schemeClr val="lt1"/>
                          </a:solidFill>
                          <a:latin typeface="+mn-lt"/>
                          <a:ea typeface="+mn-ea"/>
                          <a:cs typeface="+mn-cs"/>
                        </a:rPr>
                        <a:t>&lt;option value=“TCO"&gt;TCO&lt;/option&gt;</a:t>
                      </a:r>
                    </a:p>
                    <a:p>
                      <a:r>
                        <a:rPr lang="en-US" sz="1400" b="1" kern="1200" dirty="0" smtClean="0">
                          <a:solidFill>
                            <a:schemeClr val="lt1"/>
                          </a:solidFill>
                          <a:latin typeface="+mn-lt"/>
                          <a:ea typeface="+mn-ea"/>
                          <a:cs typeface="+mn-cs"/>
                        </a:rPr>
                        <a:t>&lt;option value=“MEPZ"&gt;MEPZ&lt;/option&gt;</a:t>
                      </a:r>
                    </a:p>
                    <a:p>
                      <a:r>
                        <a:rPr lang="en-US" sz="1400" b="1" kern="1200" dirty="0" smtClean="0">
                          <a:solidFill>
                            <a:schemeClr val="lt1"/>
                          </a:solidFill>
                          <a:latin typeface="+mn-lt"/>
                          <a:ea typeface="+mn-ea"/>
                          <a:cs typeface="+mn-cs"/>
                        </a:rPr>
                        <a:t>&lt;/select&gt;</a:t>
                      </a:r>
                    </a:p>
                    <a:p>
                      <a:r>
                        <a:rPr lang="en-US" sz="1400" b="1" kern="1200" dirty="0" smtClean="0">
                          <a:solidFill>
                            <a:schemeClr val="lt1"/>
                          </a:solidFill>
                          <a:latin typeface="+mn-lt"/>
                          <a:ea typeface="+mn-ea"/>
                          <a:cs typeface="+mn-cs"/>
                        </a:rPr>
                        <a:t>&lt;/td&gt;</a:t>
                      </a:r>
                    </a:p>
                    <a:p>
                      <a:r>
                        <a:rPr lang="en-US" sz="1400" b="1" kern="1200" dirty="0" smtClean="0">
                          <a:solidFill>
                            <a:schemeClr val="lt1"/>
                          </a:solidFill>
                          <a:latin typeface="+mn-lt"/>
                          <a:ea typeface="+mn-ea"/>
                          <a:cs typeface="+mn-cs"/>
                        </a:rPr>
                        <a:t>&lt;/</a:t>
                      </a:r>
                      <a:r>
                        <a:rPr lang="en-US" sz="1400" b="1" kern="1200" dirty="0" err="1" smtClean="0">
                          <a:solidFill>
                            <a:schemeClr val="lt1"/>
                          </a:solidFill>
                          <a:latin typeface="+mn-lt"/>
                          <a:ea typeface="+mn-ea"/>
                          <a:cs typeface="+mn-cs"/>
                        </a:rPr>
                        <a:t>tr</a:t>
                      </a:r>
                      <a:r>
                        <a:rPr lang="en-US" sz="1400" b="1" kern="1200" dirty="0" smtClean="0">
                          <a:solidFill>
                            <a:schemeClr val="lt1"/>
                          </a:solidFill>
                          <a:latin typeface="+mn-lt"/>
                          <a:ea typeface="+mn-ea"/>
                          <a:cs typeface="+mn-cs"/>
                        </a:rPr>
                        <a:t>&gt;</a:t>
                      </a:r>
                    </a:p>
                  </a:txBody>
                  <a:tcPr/>
                </a:tc>
              </a:tr>
            </a:tbl>
          </a:graphicData>
        </a:graphic>
      </p:graphicFrame>
      <p:sp>
        <p:nvSpPr>
          <p:cNvPr id="7" name="Slide Number Placeholder 3"/>
          <p:cNvSpPr>
            <a:spLocks noGrp="1"/>
          </p:cNvSpPr>
          <p:nvPr>
            <p:ph type="sldNum" sz="quarter" idx="10"/>
          </p:nvPr>
        </p:nvSpPr>
        <p:spPr>
          <a:xfrm>
            <a:off x="152400" y="6427788"/>
            <a:ext cx="457200" cy="277812"/>
          </a:xfrm>
        </p:spPr>
        <p:txBody>
          <a:bodyPr/>
          <a:lstStyle/>
          <a:p>
            <a:pPr algn="l">
              <a:defRPr/>
            </a:pPr>
            <a:fld id="{4C83D101-4156-41BE-AC25-0A722A6D10DF}" type="slidenum">
              <a:rPr lang="en-US" sz="1400" b="0">
                <a:latin typeface="+mn-lt"/>
              </a:rPr>
              <a:pPr algn="l">
                <a:defRPr/>
              </a:pPr>
              <a:t>21</a:t>
            </a:fld>
            <a:endParaRPr lang="en-US" sz="1400" b="0" dirty="0">
              <a:latin typeface="+mn-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Tag Example: Options Tag</a:t>
            </a:r>
          </a:p>
        </p:txBody>
      </p:sp>
      <p:sp>
        <p:nvSpPr>
          <p:cNvPr id="30723" name="Rectangle 3"/>
          <p:cNvSpPr>
            <a:spLocks noGrp="1" noChangeArrowheads="1"/>
          </p:cNvSpPr>
          <p:nvPr>
            <p:ph idx="1"/>
          </p:nvPr>
        </p:nvSpPr>
        <p:spPr/>
        <p:txBody>
          <a:bodyPr/>
          <a:lstStyle/>
          <a:p>
            <a:pPr eaLnBrk="1" hangingPunct="1">
              <a:buFont typeface="Arial" pitchFamily="34" charset="0"/>
              <a:buChar char="•"/>
            </a:pPr>
            <a:r>
              <a:rPr sz="2000" smtClean="0"/>
              <a:t>This tag renders a list of HTML </a:t>
            </a:r>
            <a:r>
              <a:rPr sz="2000" i="1" smtClean="0"/>
              <a:t>option</a:t>
            </a:r>
            <a:r>
              <a:rPr sz="2000" smtClean="0"/>
              <a:t> tags. It sets the </a:t>
            </a:r>
            <a:r>
              <a:rPr sz="2000" i="1" smtClean="0"/>
              <a:t>selected</a:t>
            </a:r>
            <a:r>
              <a:rPr sz="2000" smtClean="0"/>
              <a:t> attribute as appropriate based on the bound value.</a:t>
            </a:r>
          </a:p>
          <a:p>
            <a:pPr eaLnBrk="1" hangingPunct="1">
              <a:buFont typeface="Wingdings" pitchFamily="2" charset="2"/>
              <a:buNone/>
            </a:pPr>
            <a:endParaRPr smtClean="0"/>
          </a:p>
        </p:txBody>
      </p:sp>
      <p:graphicFrame>
        <p:nvGraphicFramePr>
          <p:cNvPr id="5" name="Table 4"/>
          <p:cNvGraphicFramePr>
            <a:graphicFrameLocks noGrp="1"/>
          </p:cNvGraphicFramePr>
          <p:nvPr/>
        </p:nvGraphicFramePr>
        <p:xfrm>
          <a:off x="1447800" y="2590800"/>
          <a:ext cx="6096000" cy="2209800"/>
        </p:xfrm>
        <a:graphic>
          <a:graphicData uri="http://schemas.openxmlformats.org/drawingml/2006/table">
            <a:tbl>
              <a:tblPr firstRow="1" bandRow="1">
                <a:tableStyleId>{5C22544A-7EE6-4342-B048-85BDC9FD1C3A}</a:tableStyleId>
              </a:tblPr>
              <a:tblGrid>
                <a:gridCol w="6096000"/>
              </a:tblGrid>
              <a:tr h="2209800">
                <a:tc>
                  <a:txBody>
                    <a:bodyPr/>
                    <a:lstStyle/>
                    <a:p>
                      <a:r>
                        <a:rPr lang="en-US" sz="1400" b="1" kern="1200" dirty="0" smtClean="0">
                          <a:solidFill>
                            <a:schemeClr val="lt1"/>
                          </a:solidFill>
                          <a:latin typeface="+mn-lt"/>
                          <a:ea typeface="+mn-ea"/>
                          <a:cs typeface="+mn-cs"/>
                        </a:rPr>
                        <a:t>&lt;</a:t>
                      </a:r>
                      <a:r>
                        <a:rPr lang="en-US" sz="1400" b="1" kern="1200" dirty="0" err="1" smtClean="0">
                          <a:solidFill>
                            <a:schemeClr val="lt1"/>
                          </a:solidFill>
                          <a:latin typeface="+mn-lt"/>
                          <a:ea typeface="+mn-ea"/>
                          <a:cs typeface="+mn-cs"/>
                        </a:rPr>
                        <a:t>tr</a:t>
                      </a:r>
                      <a:r>
                        <a:rPr lang="en-US" sz="1400" b="1" kern="1200" dirty="0" smtClean="0">
                          <a:solidFill>
                            <a:schemeClr val="lt1"/>
                          </a:solidFill>
                          <a:latin typeface="+mn-lt"/>
                          <a:ea typeface="+mn-ea"/>
                          <a:cs typeface="+mn-cs"/>
                        </a:rPr>
                        <a:t>&gt;</a:t>
                      </a:r>
                    </a:p>
                    <a:p>
                      <a:r>
                        <a:rPr lang="en-US" sz="1400" b="1" kern="1200" dirty="0" smtClean="0">
                          <a:solidFill>
                            <a:schemeClr val="lt1"/>
                          </a:solidFill>
                          <a:latin typeface="+mn-lt"/>
                          <a:ea typeface="+mn-ea"/>
                          <a:cs typeface="+mn-cs"/>
                        </a:rPr>
                        <a:t> &lt;td&gt;Country:&lt;/td&gt;</a:t>
                      </a:r>
                    </a:p>
                    <a:p>
                      <a:r>
                        <a:rPr lang="en-US" sz="1400" b="1" kern="1200" dirty="0" smtClean="0">
                          <a:solidFill>
                            <a:schemeClr val="lt1"/>
                          </a:solidFill>
                          <a:latin typeface="+mn-lt"/>
                          <a:ea typeface="+mn-ea"/>
                          <a:cs typeface="+mn-cs"/>
                        </a:rPr>
                        <a:t> &lt;td&gt; &lt;</a:t>
                      </a:r>
                      <a:r>
                        <a:rPr lang="en-US" sz="1400" b="1" kern="1200" dirty="0" err="1" smtClean="0">
                          <a:solidFill>
                            <a:schemeClr val="lt1"/>
                          </a:solidFill>
                          <a:latin typeface="+mn-lt"/>
                          <a:ea typeface="+mn-ea"/>
                          <a:cs typeface="+mn-cs"/>
                        </a:rPr>
                        <a:t>form:select</a:t>
                      </a:r>
                      <a:r>
                        <a:rPr lang="en-US" sz="1400" b="1" kern="1200" dirty="0" smtClean="0">
                          <a:solidFill>
                            <a:schemeClr val="lt1"/>
                          </a:solidFill>
                          <a:latin typeface="+mn-lt"/>
                          <a:ea typeface="+mn-ea"/>
                          <a:cs typeface="+mn-cs"/>
                        </a:rPr>
                        <a:t> path="country"&gt; </a:t>
                      </a:r>
                    </a:p>
                    <a:p>
                      <a:r>
                        <a:rPr lang="en-US" sz="1400" b="1" kern="1200" dirty="0" smtClean="0">
                          <a:solidFill>
                            <a:schemeClr val="lt1"/>
                          </a:solidFill>
                          <a:latin typeface="+mn-lt"/>
                          <a:ea typeface="+mn-ea"/>
                          <a:cs typeface="+mn-cs"/>
                        </a:rPr>
                        <a:t> &lt;</a:t>
                      </a:r>
                      <a:r>
                        <a:rPr lang="en-US" sz="1400" b="1" kern="1200" dirty="0" err="1" smtClean="0">
                          <a:solidFill>
                            <a:schemeClr val="lt1"/>
                          </a:solidFill>
                          <a:latin typeface="+mn-lt"/>
                          <a:ea typeface="+mn-ea"/>
                          <a:cs typeface="+mn-cs"/>
                        </a:rPr>
                        <a:t>form:option</a:t>
                      </a:r>
                      <a:r>
                        <a:rPr lang="en-US" sz="1400" b="1" kern="1200" dirty="0" smtClean="0">
                          <a:solidFill>
                            <a:schemeClr val="lt1"/>
                          </a:solidFill>
                          <a:latin typeface="+mn-lt"/>
                          <a:ea typeface="+mn-ea"/>
                          <a:cs typeface="+mn-cs"/>
                        </a:rPr>
                        <a:t> value="-" label="--Please Select"/&gt;</a:t>
                      </a:r>
                    </a:p>
                    <a:p>
                      <a:r>
                        <a:rPr lang="en-US" sz="1400" b="1" kern="1200" dirty="0" smtClean="0">
                          <a:solidFill>
                            <a:schemeClr val="lt1"/>
                          </a:solidFill>
                          <a:latin typeface="+mn-lt"/>
                          <a:ea typeface="+mn-ea"/>
                          <a:cs typeface="+mn-cs"/>
                        </a:rPr>
                        <a:t> &lt;</a:t>
                      </a:r>
                      <a:r>
                        <a:rPr lang="en-US" sz="1400" b="1" kern="1200" dirty="0" err="1" smtClean="0">
                          <a:solidFill>
                            <a:schemeClr val="lt1"/>
                          </a:solidFill>
                          <a:latin typeface="+mn-lt"/>
                          <a:ea typeface="+mn-ea"/>
                          <a:cs typeface="+mn-cs"/>
                        </a:rPr>
                        <a:t>form:options</a:t>
                      </a:r>
                      <a:r>
                        <a:rPr lang="en-US" sz="1400" b="1" kern="1200" dirty="0" smtClean="0">
                          <a:solidFill>
                            <a:schemeClr val="lt1"/>
                          </a:solidFill>
                          <a:latin typeface="+mn-lt"/>
                          <a:ea typeface="+mn-ea"/>
                          <a:cs typeface="+mn-cs"/>
                        </a:rPr>
                        <a:t> items="${</a:t>
                      </a:r>
                      <a:r>
                        <a:rPr lang="en-US" sz="1400" b="1" kern="1200" dirty="0" err="1" smtClean="0">
                          <a:solidFill>
                            <a:schemeClr val="lt1"/>
                          </a:solidFill>
                          <a:latin typeface="+mn-lt"/>
                          <a:ea typeface="+mn-ea"/>
                          <a:cs typeface="+mn-cs"/>
                        </a:rPr>
                        <a:t>countryList</a:t>
                      </a:r>
                      <a:r>
                        <a:rPr lang="en-US" sz="1400" b="1" kern="1200" dirty="0" smtClean="0">
                          <a:solidFill>
                            <a:schemeClr val="lt1"/>
                          </a:solidFill>
                          <a:latin typeface="+mn-lt"/>
                          <a:ea typeface="+mn-ea"/>
                          <a:cs typeface="+mn-cs"/>
                        </a:rPr>
                        <a:t>}" </a:t>
                      </a:r>
                      <a:r>
                        <a:rPr lang="en-US" sz="1400" b="1" kern="1200" dirty="0" err="1" smtClean="0">
                          <a:solidFill>
                            <a:schemeClr val="lt1"/>
                          </a:solidFill>
                          <a:latin typeface="+mn-lt"/>
                          <a:ea typeface="+mn-ea"/>
                          <a:cs typeface="+mn-cs"/>
                        </a:rPr>
                        <a:t>itemValue</a:t>
                      </a:r>
                      <a:r>
                        <a:rPr lang="en-US" sz="1400" b="1" kern="1200" dirty="0" smtClean="0">
                          <a:solidFill>
                            <a:schemeClr val="lt1"/>
                          </a:solidFill>
                          <a:latin typeface="+mn-lt"/>
                          <a:ea typeface="+mn-ea"/>
                          <a:cs typeface="+mn-cs"/>
                        </a:rPr>
                        <a:t>="code" </a:t>
                      </a:r>
                      <a:r>
                        <a:rPr lang="en-US" sz="1400" b="1" kern="1200" dirty="0" err="1" smtClean="0">
                          <a:solidFill>
                            <a:schemeClr val="lt1"/>
                          </a:solidFill>
                          <a:latin typeface="+mn-lt"/>
                          <a:ea typeface="+mn-ea"/>
                          <a:cs typeface="+mn-cs"/>
                        </a:rPr>
                        <a:t>itemLabel</a:t>
                      </a:r>
                      <a:r>
                        <a:rPr lang="en-US" sz="1400" b="1" kern="1200" dirty="0" smtClean="0">
                          <a:solidFill>
                            <a:schemeClr val="lt1"/>
                          </a:solidFill>
                          <a:latin typeface="+mn-lt"/>
                          <a:ea typeface="+mn-ea"/>
                          <a:cs typeface="+mn-cs"/>
                        </a:rPr>
                        <a:t>="name"/&gt; &lt;/</a:t>
                      </a:r>
                      <a:r>
                        <a:rPr lang="en-US" sz="1400" b="1" kern="1200" dirty="0" err="1" smtClean="0">
                          <a:solidFill>
                            <a:schemeClr val="lt1"/>
                          </a:solidFill>
                          <a:latin typeface="+mn-lt"/>
                          <a:ea typeface="+mn-ea"/>
                          <a:cs typeface="+mn-cs"/>
                        </a:rPr>
                        <a:t>form:select</a:t>
                      </a:r>
                      <a:r>
                        <a:rPr lang="en-US" sz="1400" b="1" kern="1200" dirty="0" smtClean="0">
                          <a:solidFill>
                            <a:schemeClr val="lt1"/>
                          </a:solidFill>
                          <a:latin typeface="+mn-lt"/>
                          <a:ea typeface="+mn-ea"/>
                          <a:cs typeface="+mn-cs"/>
                        </a:rPr>
                        <a:t>&gt; </a:t>
                      </a:r>
                    </a:p>
                    <a:p>
                      <a:r>
                        <a:rPr lang="en-US" sz="1400" b="1" kern="1200" dirty="0" smtClean="0">
                          <a:solidFill>
                            <a:schemeClr val="lt1"/>
                          </a:solidFill>
                          <a:latin typeface="+mn-lt"/>
                          <a:ea typeface="+mn-ea"/>
                          <a:cs typeface="+mn-cs"/>
                        </a:rPr>
                        <a:t>&lt;/td&gt; </a:t>
                      </a:r>
                    </a:p>
                    <a:p>
                      <a:r>
                        <a:rPr lang="en-US" sz="1400" b="1" kern="1200" dirty="0" smtClean="0">
                          <a:solidFill>
                            <a:schemeClr val="lt1"/>
                          </a:solidFill>
                          <a:latin typeface="+mn-lt"/>
                          <a:ea typeface="+mn-ea"/>
                          <a:cs typeface="+mn-cs"/>
                        </a:rPr>
                        <a:t>&lt;/</a:t>
                      </a:r>
                      <a:r>
                        <a:rPr lang="en-US" sz="1400" b="1" kern="1200" dirty="0" err="1" smtClean="0">
                          <a:solidFill>
                            <a:schemeClr val="lt1"/>
                          </a:solidFill>
                          <a:latin typeface="+mn-lt"/>
                          <a:ea typeface="+mn-ea"/>
                          <a:cs typeface="+mn-cs"/>
                        </a:rPr>
                        <a:t>tr</a:t>
                      </a:r>
                      <a:r>
                        <a:rPr lang="en-US" sz="1400" b="1" kern="1200" dirty="0" smtClean="0">
                          <a:solidFill>
                            <a:schemeClr val="lt1"/>
                          </a:solidFill>
                          <a:latin typeface="+mn-lt"/>
                          <a:ea typeface="+mn-ea"/>
                          <a:cs typeface="+mn-cs"/>
                        </a:rPr>
                        <a:t>&gt;</a:t>
                      </a:r>
                    </a:p>
                  </a:txBody>
                  <a:tcPr/>
                </a:tc>
              </a:tr>
            </a:tbl>
          </a:graphicData>
        </a:graphic>
      </p:graphicFrame>
      <p:sp>
        <p:nvSpPr>
          <p:cNvPr id="6" name="Slide Number Placeholder 3"/>
          <p:cNvSpPr>
            <a:spLocks noGrp="1"/>
          </p:cNvSpPr>
          <p:nvPr>
            <p:ph type="sldNum" sz="quarter" idx="10"/>
          </p:nvPr>
        </p:nvSpPr>
        <p:spPr>
          <a:xfrm>
            <a:off x="152400" y="6427788"/>
            <a:ext cx="457200" cy="277812"/>
          </a:xfrm>
        </p:spPr>
        <p:txBody>
          <a:bodyPr/>
          <a:lstStyle/>
          <a:p>
            <a:pPr algn="l">
              <a:defRPr/>
            </a:pPr>
            <a:fld id="{56C4D49E-2BC4-480F-8FD5-E48FC9829C21}" type="slidenum">
              <a:rPr lang="en-US" sz="1400" b="0">
                <a:latin typeface="+mn-lt"/>
              </a:rPr>
              <a:pPr algn="l">
                <a:defRPr/>
              </a:pPr>
              <a:t>22</a:t>
            </a:fld>
            <a:endParaRPr lang="en-US" sz="1400" b="0" dirty="0">
              <a:latin typeface="+mn-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bwMode="auto"/>
        <p:txBody>
          <a:bodyPr vert="horz" wrap="square" lIns="91440" tIns="45720" rIns="91440" bIns="45720" numCol="1" anchorCtr="0" compatLnSpc="1">
            <a:prstTxWarp prst="textNoShape">
              <a:avLst/>
            </a:prstTxWarp>
          </a:bodyPr>
          <a:lstStyle/>
          <a:p>
            <a:r>
              <a:rPr lang="en-US" smtClean="0">
                <a:solidFill>
                  <a:srgbClr val="FFFFFF"/>
                </a:solidFill>
              </a:rPr>
              <a:t>Tag Example: Options Tag</a:t>
            </a:r>
            <a:br>
              <a:rPr lang="en-US" smtClean="0">
                <a:solidFill>
                  <a:srgbClr val="FFFFFF"/>
                </a:solidFill>
              </a:rPr>
            </a:br>
            <a:r>
              <a:rPr lang="en-US" smtClean="0">
                <a:solidFill>
                  <a:srgbClr val="FFFFFF"/>
                </a:solidFill>
              </a:rPr>
              <a:t>(Cont.)</a:t>
            </a:r>
          </a:p>
        </p:txBody>
      </p:sp>
      <p:sp>
        <p:nvSpPr>
          <p:cNvPr id="31747" name="Rectangle 3"/>
          <p:cNvSpPr>
            <a:spLocks noGrp="1" noChangeArrowheads="1"/>
          </p:cNvSpPr>
          <p:nvPr>
            <p:ph idx="1"/>
          </p:nvPr>
        </p:nvSpPr>
        <p:spPr>
          <a:xfrm>
            <a:off x="228600" y="1609725"/>
            <a:ext cx="8686800" cy="523875"/>
          </a:xfrm>
        </p:spPr>
        <p:txBody>
          <a:bodyPr/>
          <a:lstStyle/>
          <a:p>
            <a:pPr eaLnBrk="1" hangingPunct="1">
              <a:buFont typeface="Arial" pitchFamily="34" charset="0"/>
              <a:buChar char="•"/>
            </a:pPr>
            <a:r>
              <a:rPr sz="2000" smtClean="0"/>
              <a:t>Below is the snapshot of the generated HTML</a:t>
            </a:r>
          </a:p>
          <a:p>
            <a:pPr eaLnBrk="1" hangingPunct="1">
              <a:buFont typeface="Arial" pitchFamily="34" charset="0"/>
              <a:buChar char="•"/>
            </a:pPr>
            <a:endParaRPr smtClean="0"/>
          </a:p>
        </p:txBody>
      </p:sp>
      <p:graphicFrame>
        <p:nvGraphicFramePr>
          <p:cNvPr id="6" name="Table 5"/>
          <p:cNvGraphicFramePr>
            <a:graphicFrameLocks noGrp="1"/>
          </p:cNvGraphicFramePr>
          <p:nvPr/>
        </p:nvGraphicFramePr>
        <p:xfrm>
          <a:off x="1066800" y="2362200"/>
          <a:ext cx="6934200" cy="2438400"/>
        </p:xfrm>
        <a:graphic>
          <a:graphicData uri="http://schemas.openxmlformats.org/drawingml/2006/table">
            <a:tbl>
              <a:tblPr firstRow="1" bandRow="1">
                <a:tableStyleId>{5C22544A-7EE6-4342-B048-85BDC9FD1C3A}</a:tableStyleId>
              </a:tblPr>
              <a:tblGrid>
                <a:gridCol w="6934200"/>
              </a:tblGrid>
              <a:tr h="2209800">
                <a:tc>
                  <a:txBody>
                    <a:bodyPr/>
                    <a:lstStyle/>
                    <a:p>
                      <a:r>
                        <a:rPr lang="en-US" sz="1400" b="1" kern="1200" dirty="0" smtClean="0">
                          <a:solidFill>
                            <a:schemeClr val="lt1"/>
                          </a:solidFill>
                          <a:latin typeface="+mn-lt"/>
                          <a:ea typeface="+mn-ea"/>
                          <a:cs typeface="+mn-cs"/>
                        </a:rPr>
                        <a:t>&lt;</a:t>
                      </a:r>
                      <a:r>
                        <a:rPr lang="en-US" sz="1400" b="1" kern="1200" dirty="0" err="1" smtClean="0">
                          <a:solidFill>
                            <a:schemeClr val="lt1"/>
                          </a:solidFill>
                          <a:latin typeface="+mn-lt"/>
                          <a:ea typeface="+mn-ea"/>
                          <a:cs typeface="+mn-cs"/>
                        </a:rPr>
                        <a:t>tr</a:t>
                      </a:r>
                      <a:r>
                        <a:rPr lang="en-US" sz="1400" b="1" kern="1200" dirty="0" smtClean="0">
                          <a:solidFill>
                            <a:schemeClr val="lt1"/>
                          </a:solidFill>
                          <a:latin typeface="+mn-lt"/>
                          <a:ea typeface="+mn-ea"/>
                          <a:cs typeface="+mn-cs"/>
                        </a:rPr>
                        <a:t>&gt;</a:t>
                      </a:r>
                    </a:p>
                    <a:p>
                      <a:r>
                        <a:rPr lang="en-US" sz="1400" b="1" kern="1200" dirty="0" smtClean="0">
                          <a:solidFill>
                            <a:schemeClr val="lt1"/>
                          </a:solidFill>
                          <a:latin typeface="+mn-lt"/>
                          <a:ea typeface="+mn-ea"/>
                          <a:cs typeface="+mn-cs"/>
                        </a:rPr>
                        <a:t>&lt;td&gt;Country:&lt;/td&gt;</a:t>
                      </a:r>
                    </a:p>
                    <a:p>
                      <a:r>
                        <a:rPr lang="en-US" sz="1400" b="1" kern="1200" dirty="0" smtClean="0">
                          <a:solidFill>
                            <a:schemeClr val="lt1"/>
                          </a:solidFill>
                          <a:latin typeface="+mn-lt"/>
                          <a:ea typeface="+mn-ea"/>
                          <a:cs typeface="+mn-cs"/>
                        </a:rPr>
                        <a:t>&lt;td&gt;</a:t>
                      </a:r>
                    </a:p>
                    <a:p>
                      <a:r>
                        <a:rPr lang="en-US" sz="1400" b="1" kern="1200" dirty="0" smtClean="0">
                          <a:solidFill>
                            <a:schemeClr val="lt1"/>
                          </a:solidFill>
                          <a:latin typeface="+mn-lt"/>
                          <a:ea typeface="+mn-ea"/>
                          <a:cs typeface="+mn-cs"/>
                        </a:rPr>
                        <a:t>&lt;select name="country"&gt;</a:t>
                      </a:r>
                    </a:p>
                    <a:p>
                      <a:r>
                        <a:rPr lang="en-US" sz="1400" b="1" kern="1200" dirty="0" smtClean="0">
                          <a:solidFill>
                            <a:schemeClr val="lt1"/>
                          </a:solidFill>
                          <a:latin typeface="+mn-lt"/>
                          <a:ea typeface="+mn-ea"/>
                          <a:cs typeface="+mn-cs"/>
                        </a:rPr>
                        <a:t>&lt;option value="-"&gt;--Please Select&lt;/option&gt;</a:t>
                      </a:r>
                    </a:p>
                    <a:p>
                      <a:r>
                        <a:rPr lang="en-US" sz="1400" b="1" kern="1200" dirty="0" smtClean="0">
                          <a:solidFill>
                            <a:schemeClr val="lt1"/>
                          </a:solidFill>
                          <a:latin typeface="+mn-lt"/>
                          <a:ea typeface="+mn-ea"/>
                          <a:cs typeface="+mn-cs"/>
                        </a:rPr>
                        <a:t>&lt;option value="AT"&gt;Austria&lt;/option&gt;</a:t>
                      </a:r>
                    </a:p>
                    <a:p>
                      <a:r>
                        <a:rPr lang="en-US" sz="1400" b="1" kern="1200" dirty="0" smtClean="0">
                          <a:solidFill>
                            <a:schemeClr val="lt1"/>
                          </a:solidFill>
                          <a:latin typeface="+mn-lt"/>
                          <a:ea typeface="+mn-ea"/>
                          <a:cs typeface="+mn-cs"/>
                        </a:rPr>
                        <a:t>&lt;option value="UK" selected="selected"&gt;United Kingdom&lt;/option&gt;</a:t>
                      </a:r>
                    </a:p>
                    <a:p>
                      <a:r>
                        <a:rPr lang="en-US" sz="1400" b="1" kern="1200" dirty="0" smtClean="0">
                          <a:solidFill>
                            <a:schemeClr val="lt1"/>
                          </a:solidFill>
                          <a:latin typeface="+mn-lt"/>
                          <a:ea typeface="+mn-ea"/>
                          <a:cs typeface="+mn-cs"/>
                        </a:rPr>
                        <a:t>&lt;option value="US"&gt;United States&lt;/option&gt;</a:t>
                      </a:r>
                    </a:p>
                    <a:p>
                      <a:r>
                        <a:rPr lang="en-US" sz="1400" b="1" kern="1200" dirty="0" smtClean="0">
                          <a:solidFill>
                            <a:schemeClr val="lt1"/>
                          </a:solidFill>
                          <a:latin typeface="+mn-lt"/>
                          <a:ea typeface="+mn-ea"/>
                          <a:cs typeface="+mn-cs"/>
                        </a:rPr>
                        <a:t>&lt;/select&gt;</a:t>
                      </a:r>
                    </a:p>
                    <a:p>
                      <a:r>
                        <a:rPr lang="en-US" sz="1400" b="1" kern="1200" dirty="0" smtClean="0">
                          <a:solidFill>
                            <a:schemeClr val="lt1"/>
                          </a:solidFill>
                          <a:latin typeface="+mn-lt"/>
                          <a:ea typeface="+mn-ea"/>
                          <a:cs typeface="+mn-cs"/>
                        </a:rPr>
                        <a:t>&lt;/td&gt;</a:t>
                      </a:r>
                    </a:p>
                    <a:p>
                      <a:r>
                        <a:rPr lang="en-US" sz="1400" b="1" kern="1200" dirty="0" smtClean="0">
                          <a:solidFill>
                            <a:schemeClr val="lt1"/>
                          </a:solidFill>
                          <a:latin typeface="+mn-lt"/>
                          <a:ea typeface="+mn-ea"/>
                          <a:cs typeface="+mn-cs"/>
                        </a:rPr>
                        <a:t>&lt;/</a:t>
                      </a:r>
                      <a:r>
                        <a:rPr lang="en-US" sz="1400" b="1" kern="1200" dirty="0" err="1" smtClean="0">
                          <a:solidFill>
                            <a:schemeClr val="lt1"/>
                          </a:solidFill>
                          <a:latin typeface="+mn-lt"/>
                          <a:ea typeface="+mn-ea"/>
                          <a:cs typeface="+mn-cs"/>
                        </a:rPr>
                        <a:t>tr</a:t>
                      </a:r>
                      <a:r>
                        <a:rPr lang="en-US" sz="1400" b="1" kern="1200" dirty="0" smtClean="0">
                          <a:solidFill>
                            <a:schemeClr val="lt1"/>
                          </a:solidFill>
                          <a:latin typeface="+mn-lt"/>
                          <a:ea typeface="+mn-ea"/>
                          <a:cs typeface="+mn-cs"/>
                        </a:rPr>
                        <a:t>&gt;</a:t>
                      </a:r>
                      <a:endParaRPr lang="en-US" sz="1400" b="1" kern="1200" dirty="0">
                        <a:solidFill>
                          <a:schemeClr val="lt1"/>
                        </a:solidFill>
                        <a:latin typeface="+mn-lt"/>
                        <a:ea typeface="+mn-ea"/>
                        <a:cs typeface="+mn-cs"/>
                      </a:endParaRPr>
                    </a:p>
                  </a:txBody>
                  <a:tcPr/>
                </a:tc>
              </a:tr>
            </a:tbl>
          </a:graphicData>
        </a:graphic>
      </p:graphicFrame>
      <p:sp>
        <p:nvSpPr>
          <p:cNvPr id="7" name="Slide Number Placeholder 3"/>
          <p:cNvSpPr>
            <a:spLocks noGrp="1"/>
          </p:cNvSpPr>
          <p:nvPr>
            <p:ph type="sldNum" sz="quarter" idx="10"/>
          </p:nvPr>
        </p:nvSpPr>
        <p:spPr>
          <a:xfrm>
            <a:off x="152400" y="6427788"/>
            <a:ext cx="457200" cy="277812"/>
          </a:xfrm>
        </p:spPr>
        <p:txBody>
          <a:bodyPr/>
          <a:lstStyle/>
          <a:p>
            <a:pPr algn="l">
              <a:defRPr/>
            </a:pPr>
            <a:fld id="{E9B82747-26A3-4695-8828-8AA3ED68A97C}" type="slidenum">
              <a:rPr lang="en-US" sz="1400" b="0">
                <a:latin typeface="+mn-lt"/>
              </a:rPr>
              <a:pPr algn="l">
                <a:defRPr/>
              </a:pPr>
              <a:t>23</a:t>
            </a:fld>
            <a:endParaRPr lang="en-US" sz="1400" b="0" dirty="0">
              <a:latin typeface="+mn-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Tag Example: textarea Tag</a:t>
            </a:r>
          </a:p>
        </p:txBody>
      </p:sp>
      <p:sp>
        <p:nvSpPr>
          <p:cNvPr id="32771" name="Rectangle 3"/>
          <p:cNvSpPr>
            <a:spLocks noGrp="1" noChangeArrowheads="1"/>
          </p:cNvSpPr>
          <p:nvPr>
            <p:ph idx="1"/>
          </p:nvPr>
        </p:nvSpPr>
        <p:spPr/>
        <p:txBody>
          <a:bodyPr/>
          <a:lstStyle/>
          <a:p>
            <a:pPr eaLnBrk="1" hangingPunct="1">
              <a:buFont typeface="Arial" pitchFamily="34" charset="0"/>
              <a:buChar char="•"/>
            </a:pPr>
            <a:r>
              <a:rPr sz="2000" smtClean="0"/>
              <a:t>This tag renders an HTML </a:t>
            </a:r>
            <a:r>
              <a:rPr sz="2000" i="1" smtClean="0"/>
              <a:t>textarea</a:t>
            </a:r>
            <a:r>
              <a:rPr sz="2000" smtClean="0"/>
              <a:t>.</a:t>
            </a:r>
          </a:p>
          <a:p>
            <a:pPr eaLnBrk="1" hangingPunct="1">
              <a:buFont typeface="Arial" pitchFamily="34" charset="0"/>
              <a:buChar char="•"/>
            </a:pPr>
            <a:endParaRPr smtClean="0"/>
          </a:p>
          <a:p>
            <a:pPr eaLnBrk="1" hangingPunct="1">
              <a:buFont typeface="Wingdings" pitchFamily="2" charset="2"/>
              <a:buNone/>
            </a:pPr>
            <a:endParaRPr smtClean="0"/>
          </a:p>
        </p:txBody>
      </p:sp>
      <p:graphicFrame>
        <p:nvGraphicFramePr>
          <p:cNvPr id="5" name="Table 4"/>
          <p:cNvGraphicFramePr>
            <a:graphicFrameLocks noGrp="1"/>
          </p:cNvGraphicFramePr>
          <p:nvPr/>
        </p:nvGraphicFramePr>
        <p:xfrm>
          <a:off x="1447800" y="2362200"/>
          <a:ext cx="6096000" cy="1447800"/>
        </p:xfrm>
        <a:graphic>
          <a:graphicData uri="http://schemas.openxmlformats.org/drawingml/2006/table">
            <a:tbl>
              <a:tblPr firstRow="1" bandRow="1">
                <a:tableStyleId>{5C22544A-7EE6-4342-B048-85BDC9FD1C3A}</a:tableStyleId>
              </a:tblPr>
              <a:tblGrid>
                <a:gridCol w="6096000"/>
              </a:tblGrid>
              <a:tr h="1447800">
                <a:tc>
                  <a:txBody>
                    <a:bodyPr/>
                    <a:lstStyle/>
                    <a:p>
                      <a:r>
                        <a:rPr lang="en-US" sz="1400" b="1" kern="1200" dirty="0" smtClean="0">
                          <a:solidFill>
                            <a:schemeClr val="lt1"/>
                          </a:solidFill>
                          <a:latin typeface="+mn-lt"/>
                          <a:ea typeface="+mn-ea"/>
                          <a:cs typeface="+mn-cs"/>
                        </a:rPr>
                        <a:t>&lt;</a:t>
                      </a:r>
                      <a:r>
                        <a:rPr lang="en-US" sz="1400" b="1" kern="1200" dirty="0" err="1" smtClean="0">
                          <a:solidFill>
                            <a:schemeClr val="lt1"/>
                          </a:solidFill>
                          <a:latin typeface="+mn-lt"/>
                          <a:ea typeface="+mn-ea"/>
                          <a:cs typeface="+mn-cs"/>
                        </a:rPr>
                        <a:t>tr</a:t>
                      </a:r>
                      <a:r>
                        <a:rPr lang="en-US" sz="1400" b="1" kern="1200" dirty="0" smtClean="0">
                          <a:solidFill>
                            <a:schemeClr val="lt1"/>
                          </a:solidFill>
                          <a:latin typeface="+mn-lt"/>
                          <a:ea typeface="+mn-ea"/>
                          <a:cs typeface="+mn-cs"/>
                        </a:rPr>
                        <a:t>&gt; </a:t>
                      </a:r>
                    </a:p>
                    <a:p>
                      <a:r>
                        <a:rPr lang="en-US" sz="1400" b="1" kern="1200" dirty="0" smtClean="0">
                          <a:solidFill>
                            <a:schemeClr val="lt1"/>
                          </a:solidFill>
                          <a:latin typeface="+mn-lt"/>
                          <a:ea typeface="+mn-ea"/>
                          <a:cs typeface="+mn-cs"/>
                        </a:rPr>
                        <a:t>&lt;td&gt;Notes:&lt;/td&gt; </a:t>
                      </a:r>
                    </a:p>
                    <a:p>
                      <a:r>
                        <a:rPr lang="en-US" sz="1400" b="1" kern="1200" dirty="0" smtClean="0">
                          <a:solidFill>
                            <a:schemeClr val="lt1"/>
                          </a:solidFill>
                          <a:latin typeface="+mn-lt"/>
                          <a:ea typeface="+mn-ea"/>
                          <a:cs typeface="+mn-cs"/>
                        </a:rPr>
                        <a:t>&lt;td&gt;&lt;</a:t>
                      </a:r>
                      <a:r>
                        <a:rPr lang="en-US" sz="1400" b="1" kern="1200" dirty="0" err="1" smtClean="0">
                          <a:solidFill>
                            <a:schemeClr val="lt1"/>
                          </a:solidFill>
                          <a:latin typeface="+mn-lt"/>
                          <a:ea typeface="+mn-ea"/>
                          <a:cs typeface="+mn-cs"/>
                        </a:rPr>
                        <a:t>form:textarea</a:t>
                      </a:r>
                      <a:r>
                        <a:rPr lang="en-US" sz="1400" b="1" kern="1200" dirty="0" smtClean="0">
                          <a:solidFill>
                            <a:schemeClr val="lt1"/>
                          </a:solidFill>
                          <a:latin typeface="+mn-lt"/>
                          <a:ea typeface="+mn-ea"/>
                          <a:cs typeface="+mn-cs"/>
                        </a:rPr>
                        <a:t> path="notes" rows="3" cols="20" /&gt;&lt;/td&gt; </a:t>
                      </a:r>
                    </a:p>
                    <a:p>
                      <a:r>
                        <a:rPr lang="en-US" sz="1400" b="1" kern="1200" dirty="0" smtClean="0">
                          <a:solidFill>
                            <a:schemeClr val="lt1"/>
                          </a:solidFill>
                          <a:latin typeface="+mn-lt"/>
                          <a:ea typeface="+mn-ea"/>
                          <a:cs typeface="+mn-cs"/>
                        </a:rPr>
                        <a:t>&lt;td&gt;&lt;</a:t>
                      </a:r>
                      <a:r>
                        <a:rPr lang="en-US" sz="1400" b="1" kern="1200" dirty="0" err="1" smtClean="0">
                          <a:solidFill>
                            <a:schemeClr val="lt1"/>
                          </a:solidFill>
                          <a:latin typeface="+mn-lt"/>
                          <a:ea typeface="+mn-ea"/>
                          <a:cs typeface="+mn-cs"/>
                        </a:rPr>
                        <a:t>form:errors</a:t>
                      </a:r>
                      <a:r>
                        <a:rPr lang="en-US" sz="1400" b="1" kern="1200" dirty="0" smtClean="0">
                          <a:solidFill>
                            <a:schemeClr val="lt1"/>
                          </a:solidFill>
                          <a:latin typeface="+mn-lt"/>
                          <a:ea typeface="+mn-ea"/>
                          <a:cs typeface="+mn-cs"/>
                        </a:rPr>
                        <a:t> path="notes" /&gt;&lt;/td&gt; </a:t>
                      </a:r>
                    </a:p>
                    <a:p>
                      <a:r>
                        <a:rPr lang="en-US" sz="1400" b="1" kern="1200" dirty="0" smtClean="0">
                          <a:solidFill>
                            <a:schemeClr val="lt1"/>
                          </a:solidFill>
                          <a:latin typeface="+mn-lt"/>
                          <a:ea typeface="+mn-ea"/>
                          <a:cs typeface="+mn-cs"/>
                        </a:rPr>
                        <a:t>&lt;/</a:t>
                      </a:r>
                      <a:r>
                        <a:rPr lang="en-US" sz="1400" b="1" kern="1200" dirty="0" err="1" smtClean="0">
                          <a:solidFill>
                            <a:schemeClr val="lt1"/>
                          </a:solidFill>
                          <a:latin typeface="+mn-lt"/>
                          <a:ea typeface="+mn-ea"/>
                          <a:cs typeface="+mn-cs"/>
                        </a:rPr>
                        <a:t>tr</a:t>
                      </a:r>
                      <a:r>
                        <a:rPr lang="en-US" sz="1400" b="1" kern="1200" dirty="0" smtClean="0">
                          <a:solidFill>
                            <a:schemeClr val="lt1"/>
                          </a:solidFill>
                          <a:latin typeface="+mn-lt"/>
                          <a:ea typeface="+mn-ea"/>
                          <a:cs typeface="+mn-cs"/>
                        </a:rPr>
                        <a:t>&gt;</a:t>
                      </a:r>
                    </a:p>
                  </a:txBody>
                  <a:tcPr/>
                </a:tc>
              </a:tr>
            </a:tbl>
          </a:graphicData>
        </a:graphic>
      </p:graphicFrame>
      <p:sp>
        <p:nvSpPr>
          <p:cNvPr id="6" name="Slide Number Placeholder 3"/>
          <p:cNvSpPr>
            <a:spLocks noGrp="1"/>
          </p:cNvSpPr>
          <p:nvPr>
            <p:ph type="sldNum" sz="quarter" idx="10"/>
          </p:nvPr>
        </p:nvSpPr>
        <p:spPr>
          <a:xfrm>
            <a:off x="152400" y="6427788"/>
            <a:ext cx="457200" cy="277812"/>
          </a:xfrm>
        </p:spPr>
        <p:txBody>
          <a:bodyPr/>
          <a:lstStyle/>
          <a:p>
            <a:pPr algn="l">
              <a:defRPr/>
            </a:pPr>
            <a:fld id="{2B09076B-9B24-4652-8686-FDDCCCC1C476}" type="slidenum">
              <a:rPr lang="en-US" sz="1400" b="0">
                <a:latin typeface="+mn-lt"/>
              </a:rPr>
              <a:pPr algn="l">
                <a:defRPr/>
              </a:pPr>
              <a:t>24</a:t>
            </a:fld>
            <a:endParaRPr lang="en-US" sz="1400" b="0" dirty="0">
              <a:latin typeface="+mn-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Tag Example: hidden Tag</a:t>
            </a:r>
          </a:p>
        </p:txBody>
      </p:sp>
      <p:sp>
        <p:nvSpPr>
          <p:cNvPr id="33795" name="Rectangle 3"/>
          <p:cNvSpPr>
            <a:spLocks noGrp="1" noChangeArrowheads="1"/>
          </p:cNvSpPr>
          <p:nvPr>
            <p:ph idx="1"/>
          </p:nvPr>
        </p:nvSpPr>
        <p:spPr>
          <a:xfrm>
            <a:off x="457200" y="1600200"/>
            <a:ext cx="8686800" cy="4946650"/>
          </a:xfrm>
        </p:spPr>
        <p:txBody>
          <a:bodyPr/>
          <a:lstStyle/>
          <a:p>
            <a:pPr eaLnBrk="1" hangingPunct="1">
              <a:buFont typeface="Arial" pitchFamily="34" charset="0"/>
              <a:buChar char="•"/>
            </a:pPr>
            <a:r>
              <a:rPr sz="2000" smtClean="0"/>
              <a:t>This tag renders an HTML </a:t>
            </a:r>
            <a:r>
              <a:rPr sz="2000" i="1" smtClean="0"/>
              <a:t>input</a:t>
            </a:r>
            <a:r>
              <a:rPr sz="2000" smtClean="0"/>
              <a:t> tag with type </a:t>
            </a:r>
            <a:r>
              <a:rPr sz="2000" i="1" smtClean="0"/>
              <a:t>hidden</a:t>
            </a:r>
            <a:r>
              <a:rPr sz="2000" smtClean="0"/>
              <a:t> using the bound value. To submit an unbound hidden value, use the HTML input tag with type </a:t>
            </a:r>
            <a:r>
              <a:rPr sz="2000" i="1" smtClean="0"/>
              <a:t>hidden</a:t>
            </a:r>
            <a:r>
              <a:rPr sz="2000" smtClean="0"/>
              <a:t>.</a:t>
            </a:r>
          </a:p>
          <a:p>
            <a:pPr eaLnBrk="1" hangingPunct="1">
              <a:buFont typeface="Wingdings" pitchFamily="2" charset="2"/>
              <a:buNone/>
            </a:pPr>
            <a:endParaRPr smtClean="0"/>
          </a:p>
        </p:txBody>
      </p:sp>
      <p:graphicFrame>
        <p:nvGraphicFramePr>
          <p:cNvPr id="5" name="Table 4"/>
          <p:cNvGraphicFramePr>
            <a:graphicFrameLocks noGrp="1"/>
          </p:cNvGraphicFramePr>
          <p:nvPr/>
        </p:nvGraphicFramePr>
        <p:xfrm>
          <a:off x="1447800" y="2590800"/>
          <a:ext cx="6096000" cy="533400"/>
        </p:xfrm>
        <a:graphic>
          <a:graphicData uri="http://schemas.openxmlformats.org/drawingml/2006/table">
            <a:tbl>
              <a:tblPr firstRow="1" bandRow="1">
                <a:tableStyleId>{5C22544A-7EE6-4342-B048-85BDC9FD1C3A}</a:tableStyleId>
              </a:tblPr>
              <a:tblGrid>
                <a:gridCol w="6096000"/>
              </a:tblGrid>
              <a:tr h="533399">
                <a:tc>
                  <a:txBody>
                    <a:bodyPr/>
                    <a:lstStyle/>
                    <a:p>
                      <a:r>
                        <a:rPr lang="en-US" sz="1400" b="1" kern="1200" dirty="0" smtClean="0">
                          <a:solidFill>
                            <a:schemeClr val="lt1"/>
                          </a:solidFill>
                          <a:latin typeface="+mn-lt"/>
                          <a:ea typeface="+mn-ea"/>
                          <a:cs typeface="+mn-cs"/>
                        </a:rPr>
                        <a:t>&lt;</a:t>
                      </a:r>
                      <a:r>
                        <a:rPr lang="en-US" sz="1400" b="1" kern="1200" dirty="0" err="1" smtClean="0">
                          <a:solidFill>
                            <a:schemeClr val="lt1"/>
                          </a:solidFill>
                          <a:latin typeface="+mn-lt"/>
                          <a:ea typeface="+mn-ea"/>
                          <a:cs typeface="+mn-cs"/>
                        </a:rPr>
                        <a:t>form:hidden</a:t>
                      </a:r>
                      <a:r>
                        <a:rPr lang="en-US" sz="1400" b="1" kern="1200" dirty="0" smtClean="0">
                          <a:solidFill>
                            <a:schemeClr val="lt1"/>
                          </a:solidFill>
                          <a:latin typeface="+mn-lt"/>
                          <a:ea typeface="+mn-ea"/>
                          <a:cs typeface="+mn-cs"/>
                        </a:rPr>
                        <a:t> path="house" /&gt;</a:t>
                      </a:r>
                    </a:p>
                  </a:txBody>
                  <a:tcPr/>
                </a:tc>
              </a:tr>
            </a:tbl>
          </a:graphicData>
        </a:graphic>
      </p:graphicFrame>
      <p:sp>
        <p:nvSpPr>
          <p:cNvPr id="6" name="Slide Number Placeholder 3"/>
          <p:cNvSpPr>
            <a:spLocks noGrp="1"/>
          </p:cNvSpPr>
          <p:nvPr>
            <p:ph type="sldNum" sz="quarter" idx="10"/>
          </p:nvPr>
        </p:nvSpPr>
        <p:spPr>
          <a:xfrm>
            <a:off x="152400" y="6427788"/>
            <a:ext cx="457200" cy="277812"/>
          </a:xfrm>
        </p:spPr>
        <p:txBody>
          <a:bodyPr/>
          <a:lstStyle/>
          <a:p>
            <a:pPr algn="l">
              <a:defRPr/>
            </a:pPr>
            <a:fld id="{EF6E11CB-4FE7-44FA-BD21-3B9D7892D2D9}" type="slidenum">
              <a:rPr lang="en-US" sz="1400" b="0">
                <a:latin typeface="+mn-lt"/>
              </a:rPr>
              <a:pPr algn="l">
                <a:defRPr/>
              </a:pPr>
              <a:t>25</a:t>
            </a:fld>
            <a:endParaRPr lang="en-US" sz="1400" b="0" dirty="0">
              <a:latin typeface="+mn-l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Tag Example: errors tag</a:t>
            </a:r>
          </a:p>
        </p:txBody>
      </p:sp>
      <p:sp>
        <p:nvSpPr>
          <p:cNvPr id="34819" name="Rectangle 3"/>
          <p:cNvSpPr>
            <a:spLocks noGrp="1" noChangeArrowheads="1"/>
          </p:cNvSpPr>
          <p:nvPr>
            <p:ph idx="1"/>
          </p:nvPr>
        </p:nvSpPr>
        <p:spPr/>
        <p:txBody>
          <a:bodyPr/>
          <a:lstStyle/>
          <a:p>
            <a:pPr eaLnBrk="1" hangingPunct="1">
              <a:buFont typeface="Arial" pitchFamily="34" charset="0"/>
              <a:buChar char="•"/>
            </a:pPr>
            <a:r>
              <a:rPr sz="2000" smtClean="0"/>
              <a:t>This tag renders field errors in an HTML 'span' tag. </a:t>
            </a:r>
          </a:p>
          <a:p>
            <a:pPr eaLnBrk="1" hangingPunct="1">
              <a:buFont typeface="Arial" pitchFamily="34" charset="0"/>
              <a:buChar char="•"/>
            </a:pPr>
            <a:endParaRPr sz="2000" smtClean="0"/>
          </a:p>
          <a:p>
            <a:pPr eaLnBrk="1" hangingPunct="1">
              <a:spcBef>
                <a:spcPct val="0"/>
              </a:spcBef>
              <a:buFont typeface="Arial" pitchFamily="34" charset="0"/>
              <a:buChar char="•"/>
            </a:pPr>
            <a:r>
              <a:rPr sz="2000" smtClean="0"/>
              <a:t>It provides access to the errors created in your controller or those that were created by any validators associated with your controller. </a:t>
            </a:r>
            <a:r>
              <a:rPr smtClean="0"/>
              <a:t>	    </a:t>
            </a:r>
          </a:p>
          <a:p>
            <a:pPr eaLnBrk="1" hangingPunct="1">
              <a:buFont typeface="Wingdings" pitchFamily="2" charset="2"/>
              <a:buNone/>
            </a:pPr>
            <a:endParaRPr smtClean="0"/>
          </a:p>
          <a:p>
            <a:pPr eaLnBrk="1" hangingPunct="1">
              <a:buFont typeface="Arial" pitchFamily="34" charset="0"/>
              <a:buChar char="•"/>
            </a:pPr>
            <a:endParaRPr smtClean="0"/>
          </a:p>
          <a:p>
            <a:pPr eaLnBrk="1" hangingPunct="1">
              <a:buFont typeface="Wingdings" pitchFamily="2" charset="2"/>
              <a:buNone/>
            </a:pPr>
            <a:endParaRPr smtClean="0"/>
          </a:p>
          <a:p>
            <a:pPr eaLnBrk="1" hangingPunct="1">
              <a:buFont typeface="Arial" pitchFamily="34" charset="0"/>
              <a:buNone/>
            </a:pPr>
            <a:endParaRPr sz="2000" smtClean="0"/>
          </a:p>
          <a:p>
            <a:pPr lvl="2" eaLnBrk="1" hangingPunct="1">
              <a:buFont typeface="Arial" pitchFamily="34" charset="0"/>
              <a:buNone/>
            </a:pPr>
            <a:r>
              <a:rPr sz="1800" smtClean="0"/>
              <a:t>path="*" - displays all errors</a:t>
            </a:r>
          </a:p>
          <a:p>
            <a:pPr lvl="2" eaLnBrk="1" hangingPunct="1">
              <a:buFont typeface="Wingdings" pitchFamily="2" charset="2"/>
              <a:buNone/>
            </a:pPr>
            <a:r>
              <a:rPr sz="1800" smtClean="0"/>
              <a:t>Path=“userName” - displays all errors associated with the userName field</a:t>
            </a:r>
          </a:p>
          <a:p>
            <a:pPr eaLnBrk="1" hangingPunct="1">
              <a:buFont typeface="Wingdings" pitchFamily="2" charset="2"/>
              <a:buNone/>
            </a:pPr>
            <a:endParaRPr smtClean="0"/>
          </a:p>
        </p:txBody>
      </p:sp>
      <p:graphicFrame>
        <p:nvGraphicFramePr>
          <p:cNvPr id="5" name="Table 4"/>
          <p:cNvGraphicFramePr>
            <a:graphicFrameLocks noGrp="1"/>
          </p:cNvGraphicFramePr>
          <p:nvPr/>
        </p:nvGraphicFramePr>
        <p:xfrm>
          <a:off x="1447800" y="3429000"/>
          <a:ext cx="6096000" cy="1143000"/>
        </p:xfrm>
        <a:graphic>
          <a:graphicData uri="http://schemas.openxmlformats.org/drawingml/2006/table">
            <a:tbl>
              <a:tblPr firstRow="1" bandRow="1">
                <a:tableStyleId>{5C22544A-7EE6-4342-B048-85BDC9FD1C3A}</a:tableStyleId>
              </a:tblPr>
              <a:tblGrid>
                <a:gridCol w="6096000"/>
              </a:tblGrid>
              <a:tr h="1143002">
                <a:tc>
                  <a:txBody>
                    <a:bodyPr/>
                    <a:lstStyle/>
                    <a:p>
                      <a:pPr>
                        <a:buNone/>
                      </a:pPr>
                      <a:r>
                        <a:rPr lang="en-US" dirty="0" smtClean="0"/>
                        <a:t> </a:t>
                      </a:r>
                      <a:r>
                        <a:rPr lang="en-US" sz="1800" dirty="0" smtClean="0"/>
                        <a:t>&lt;</a:t>
                      </a:r>
                      <a:r>
                        <a:rPr lang="en-US" sz="1800" dirty="0" err="1" smtClean="0"/>
                        <a:t>form:input</a:t>
                      </a:r>
                      <a:r>
                        <a:rPr lang="en-US" sz="1800" dirty="0" smtClean="0"/>
                        <a:t> path="</a:t>
                      </a:r>
                      <a:r>
                        <a:rPr lang="en-US" sz="1800" dirty="0" err="1" smtClean="0"/>
                        <a:t>userName</a:t>
                      </a:r>
                      <a:r>
                        <a:rPr lang="en-US" sz="1800" dirty="0" smtClean="0"/>
                        <a:t>" /&gt;</a:t>
                      </a:r>
                    </a:p>
                    <a:p>
                      <a:pPr>
                        <a:buNone/>
                      </a:pPr>
                      <a:r>
                        <a:rPr lang="en-US" sz="1800" dirty="0" smtClean="0"/>
                        <a:t>            &lt;%-- Show errors for </a:t>
                      </a:r>
                      <a:r>
                        <a:rPr lang="en-US" sz="1800" dirty="0" err="1" smtClean="0"/>
                        <a:t>userName</a:t>
                      </a:r>
                      <a:r>
                        <a:rPr lang="en-US" sz="1800" dirty="0" smtClean="0"/>
                        <a:t> field --%&gt;</a:t>
                      </a:r>
                    </a:p>
                    <a:p>
                      <a:pPr>
                        <a:buNone/>
                      </a:pPr>
                      <a:r>
                        <a:rPr lang="en-US" sz="1800" dirty="0" smtClean="0"/>
                        <a:t>          &lt;</a:t>
                      </a:r>
                      <a:r>
                        <a:rPr lang="en-US" sz="1800" dirty="0" err="1" smtClean="0"/>
                        <a:t>form:errors</a:t>
                      </a:r>
                      <a:r>
                        <a:rPr lang="en-US" sz="1800" dirty="0" smtClean="0"/>
                        <a:t> path="</a:t>
                      </a:r>
                      <a:r>
                        <a:rPr lang="en-US" sz="1800" dirty="0" err="1" smtClean="0"/>
                        <a:t>userName</a:t>
                      </a:r>
                      <a:r>
                        <a:rPr lang="en-US" sz="1800" dirty="0" smtClean="0"/>
                        <a:t>" /&gt;</a:t>
                      </a:r>
                      <a:endParaRPr lang="en-US" dirty="0" smtClean="0"/>
                    </a:p>
                  </a:txBody>
                  <a:tcPr/>
                </a:tc>
              </a:tr>
            </a:tbl>
          </a:graphicData>
        </a:graphic>
      </p:graphicFrame>
      <p:sp>
        <p:nvSpPr>
          <p:cNvPr id="6" name="Slide Number Placeholder 3"/>
          <p:cNvSpPr>
            <a:spLocks noGrp="1"/>
          </p:cNvSpPr>
          <p:nvPr>
            <p:ph type="sldNum" sz="quarter" idx="10"/>
          </p:nvPr>
        </p:nvSpPr>
        <p:spPr>
          <a:xfrm>
            <a:off x="152400" y="6427788"/>
            <a:ext cx="457200" cy="277812"/>
          </a:xfrm>
        </p:spPr>
        <p:txBody>
          <a:bodyPr/>
          <a:lstStyle/>
          <a:p>
            <a:pPr algn="l">
              <a:defRPr/>
            </a:pPr>
            <a:fld id="{55051D12-D430-42E2-AFF3-E1AC840CB194}" type="slidenum">
              <a:rPr lang="en-US" sz="1400" b="0">
                <a:latin typeface="+mn-lt"/>
              </a:rPr>
              <a:pPr algn="l">
                <a:defRPr/>
              </a:pPr>
              <a:t>26</a:t>
            </a:fld>
            <a:endParaRPr lang="en-US" sz="1400" b="0" dirty="0">
              <a:latin typeface="+mn-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Questions</a:t>
            </a:r>
          </a:p>
        </p:txBody>
      </p:sp>
      <p:pic>
        <p:nvPicPr>
          <p:cNvPr id="35843" name="Picture 6"/>
          <p:cNvPicPr>
            <a:picLocks noChangeAspect="1" noChangeArrowheads="1"/>
          </p:cNvPicPr>
          <p:nvPr/>
        </p:nvPicPr>
        <p:blipFill>
          <a:blip r:embed="rId2"/>
          <a:srcRect/>
          <a:stretch>
            <a:fillRect/>
          </a:stretch>
        </p:blipFill>
        <p:spPr bwMode="auto">
          <a:xfrm>
            <a:off x="4054475" y="2924175"/>
            <a:ext cx="1023938" cy="1023938"/>
          </a:xfrm>
          <a:prstGeom prst="rect">
            <a:avLst/>
          </a:prstGeom>
          <a:noFill/>
          <a:ln w="9525" algn="ctr">
            <a:noFill/>
            <a:miter lim="800000"/>
            <a:headEnd/>
            <a:tailEnd/>
          </a:ln>
        </p:spPr>
      </p:pic>
      <p:sp>
        <p:nvSpPr>
          <p:cNvPr id="6" name="Slide Number Placeholder 3"/>
          <p:cNvSpPr>
            <a:spLocks noGrp="1"/>
          </p:cNvSpPr>
          <p:nvPr>
            <p:ph type="sldNum" sz="quarter" idx="10"/>
          </p:nvPr>
        </p:nvSpPr>
        <p:spPr/>
        <p:txBody>
          <a:bodyPr/>
          <a:lstStyle/>
          <a:p>
            <a:pPr algn="l">
              <a:defRPr/>
            </a:pPr>
            <a:fld id="{86B819E9-EB14-4833-99D7-CA695B4A15E2}" type="slidenum">
              <a:rPr lang="en-US">
                <a:latin typeface="+mn-lt"/>
              </a:rPr>
              <a:pPr algn="l">
                <a:defRPr/>
              </a:pPr>
              <a:t>27</a:t>
            </a:fld>
            <a:endParaRPr lang="en-US" dirty="0">
              <a:latin typeface="+mn-l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Welcome Break</a:t>
            </a:r>
          </a:p>
        </p:txBody>
      </p:sp>
      <p:pic>
        <p:nvPicPr>
          <p:cNvPr id="36867" name="Picture 20"/>
          <p:cNvPicPr>
            <a:picLocks noChangeAspect="1" noChangeArrowheads="1"/>
          </p:cNvPicPr>
          <p:nvPr/>
        </p:nvPicPr>
        <p:blipFill>
          <a:blip r:embed="rId2"/>
          <a:srcRect/>
          <a:stretch>
            <a:fillRect/>
          </a:stretch>
        </p:blipFill>
        <p:spPr bwMode="auto">
          <a:xfrm>
            <a:off x="4191000" y="2743200"/>
            <a:ext cx="963613" cy="1066800"/>
          </a:xfrm>
          <a:prstGeom prst="rect">
            <a:avLst/>
          </a:prstGeom>
          <a:noFill/>
          <a:ln w="9525" algn="ctr">
            <a:noFill/>
            <a:miter lim="800000"/>
            <a:headEnd/>
            <a:tailEnd/>
          </a:ln>
        </p:spPr>
      </p:pic>
      <p:sp>
        <p:nvSpPr>
          <p:cNvPr id="6" name="Slide Number Placeholder 3"/>
          <p:cNvSpPr>
            <a:spLocks noGrp="1"/>
          </p:cNvSpPr>
          <p:nvPr>
            <p:ph type="sldNum" sz="quarter" idx="10"/>
          </p:nvPr>
        </p:nvSpPr>
        <p:spPr/>
        <p:txBody>
          <a:bodyPr/>
          <a:lstStyle/>
          <a:p>
            <a:pPr algn="l">
              <a:defRPr/>
            </a:pPr>
            <a:fld id="{37FCBCFA-9D4C-488E-B08C-57CAA565E37B}" type="slidenum">
              <a:rPr lang="en-US">
                <a:latin typeface="+mn-lt"/>
              </a:rPr>
              <a:pPr algn="l">
                <a:defRPr/>
              </a:pPr>
              <a:t>28</a:t>
            </a:fld>
            <a:endParaRPr lang="en-US" dirty="0">
              <a:latin typeface="+mn-l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Test Your Understanding</a:t>
            </a:r>
          </a:p>
        </p:txBody>
      </p:sp>
      <p:sp>
        <p:nvSpPr>
          <p:cNvPr id="37891" name="Rectangle 3"/>
          <p:cNvSpPr>
            <a:spLocks noGrp="1" noChangeArrowheads="1"/>
          </p:cNvSpPr>
          <p:nvPr>
            <p:ph idx="1"/>
          </p:nvPr>
        </p:nvSpPr>
        <p:spPr/>
        <p:txBody>
          <a:bodyPr/>
          <a:lstStyle/>
          <a:p>
            <a:pPr eaLnBrk="1" hangingPunct="1">
              <a:buFont typeface="Wingdings" pitchFamily="2" charset="2"/>
              <a:buNone/>
            </a:pPr>
            <a:r>
              <a:rPr sz="2000" smtClean="0"/>
              <a:t>1) Which of the following is a mandatory attribute of form input tag?</a:t>
            </a:r>
          </a:p>
          <a:p>
            <a:pPr marL="914400" lvl="1" indent="-457200" eaLnBrk="1" hangingPunct="1">
              <a:buFont typeface="Wingdings 2" pitchFamily="18" charset="2"/>
              <a:buAutoNum type="alphaLcParenR"/>
            </a:pPr>
            <a:r>
              <a:rPr sz="1800" smtClean="0"/>
              <a:t>path</a:t>
            </a:r>
          </a:p>
          <a:p>
            <a:pPr marL="914400" lvl="1" indent="-457200" eaLnBrk="1" hangingPunct="1">
              <a:buFont typeface="Wingdings 2" pitchFamily="18" charset="2"/>
              <a:buAutoNum type="alphaLcParenR"/>
            </a:pPr>
            <a:r>
              <a:rPr sz="1800" smtClean="0"/>
              <a:t>id</a:t>
            </a:r>
          </a:p>
          <a:p>
            <a:pPr marL="914400" lvl="1" indent="-457200" eaLnBrk="1" hangingPunct="1">
              <a:buFont typeface="Wingdings 2" pitchFamily="18" charset="2"/>
              <a:buAutoNum type="alphaLcParenR"/>
            </a:pPr>
            <a:r>
              <a:rPr sz="1800" smtClean="0"/>
              <a:t>lang</a:t>
            </a:r>
          </a:p>
          <a:p>
            <a:pPr marL="914400" lvl="1" indent="-457200" eaLnBrk="1" hangingPunct="1">
              <a:buFont typeface="Wingdings 2" pitchFamily="18" charset="2"/>
              <a:buAutoNum type="alphaLcParenR"/>
            </a:pPr>
            <a:r>
              <a:rPr sz="1800" smtClean="0"/>
              <a:t>Title</a:t>
            </a:r>
          </a:p>
        </p:txBody>
      </p:sp>
      <p:pic>
        <p:nvPicPr>
          <p:cNvPr id="37892" name="Picture 8"/>
          <p:cNvPicPr>
            <a:picLocks noChangeAspect="1" noChangeArrowheads="1"/>
          </p:cNvPicPr>
          <p:nvPr/>
        </p:nvPicPr>
        <p:blipFill>
          <a:blip r:embed="rId3"/>
          <a:srcRect/>
          <a:stretch>
            <a:fillRect/>
          </a:stretch>
        </p:blipFill>
        <p:spPr bwMode="auto">
          <a:xfrm>
            <a:off x="8201025" y="0"/>
            <a:ext cx="942975" cy="990600"/>
          </a:xfrm>
          <a:prstGeom prst="rect">
            <a:avLst/>
          </a:prstGeom>
          <a:noFill/>
          <a:ln w="9525" algn="ctr">
            <a:noFill/>
            <a:miter lim="800000"/>
            <a:headEnd/>
            <a:tailEnd/>
          </a:ln>
        </p:spPr>
      </p:pic>
      <p:sp>
        <p:nvSpPr>
          <p:cNvPr id="6" name="Slide Number Placeholder 3"/>
          <p:cNvSpPr>
            <a:spLocks noGrp="1"/>
          </p:cNvSpPr>
          <p:nvPr>
            <p:ph type="sldNum" sz="quarter" idx="10"/>
          </p:nvPr>
        </p:nvSpPr>
        <p:spPr>
          <a:xfrm>
            <a:off x="152400" y="6427788"/>
            <a:ext cx="457200" cy="277812"/>
          </a:xfrm>
        </p:spPr>
        <p:txBody>
          <a:bodyPr/>
          <a:lstStyle/>
          <a:p>
            <a:pPr algn="l">
              <a:defRPr/>
            </a:pPr>
            <a:fld id="{8BDEF5CD-ABA7-40BA-9212-759508CDE9AB}" type="slidenum">
              <a:rPr lang="en-US" sz="1400" b="0">
                <a:latin typeface="+mn-lt"/>
              </a:rPr>
              <a:pPr algn="l">
                <a:defRPr/>
              </a:pPr>
              <a:t>29</a:t>
            </a:fld>
            <a:endParaRPr lang="en-US" sz="1400" b="0" dirty="0">
              <a:latin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Icons Used</a:t>
            </a:r>
          </a:p>
        </p:txBody>
      </p:sp>
      <p:pic>
        <p:nvPicPr>
          <p:cNvPr id="11267" name="Picture 6"/>
          <p:cNvPicPr>
            <a:picLocks noChangeAspect="1" noChangeArrowheads="1"/>
          </p:cNvPicPr>
          <p:nvPr/>
        </p:nvPicPr>
        <p:blipFill>
          <a:blip r:embed="rId2"/>
          <a:srcRect/>
          <a:stretch>
            <a:fillRect/>
          </a:stretch>
        </p:blipFill>
        <p:spPr bwMode="auto">
          <a:xfrm>
            <a:off x="609600" y="1490663"/>
            <a:ext cx="1023938" cy="1023937"/>
          </a:xfrm>
          <a:prstGeom prst="rect">
            <a:avLst/>
          </a:prstGeom>
          <a:noFill/>
          <a:ln w="9525" algn="ctr">
            <a:noFill/>
            <a:miter lim="800000"/>
            <a:headEnd/>
            <a:tailEnd/>
          </a:ln>
        </p:spPr>
      </p:pic>
      <p:sp>
        <p:nvSpPr>
          <p:cNvPr id="11268" name="Text Box 7"/>
          <p:cNvSpPr txBox="1">
            <a:spLocks noChangeArrowheads="1"/>
          </p:cNvSpPr>
          <p:nvPr/>
        </p:nvSpPr>
        <p:spPr bwMode="auto">
          <a:xfrm>
            <a:off x="1676400" y="2027238"/>
            <a:ext cx="1600200" cy="336550"/>
          </a:xfrm>
          <a:prstGeom prst="rect">
            <a:avLst/>
          </a:prstGeom>
          <a:noFill/>
          <a:ln w="9525" algn="ctr">
            <a:noFill/>
            <a:miter lim="800000"/>
            <a:headEnd/>
            <a:tailEnd/>
          </a:ln>
        </p:spPr>
        <p:txBody>
          <a:bodyPr>
            <a:spAutoFit/>
          </a:bodyPr>
          <a:lstStyle/>
          <a:p>
            <a:pPr algn="l" eaLnBrk="0" hangingPunct="0">
              <a:spcBef>
                <a:spcPct val="50000"/>
              </a:spcBef>
            </a:pPr>
            <a:r>
              <a:rPr lang="en-US" sz="1600" b="0">
                <a:latin typeface="Calibri" pitchFamily="34" charset="0"/>
                <a:cs typeface="Calibri" pitchFamily="34" charset="0"/>
              </a:rPr>
              <a:t>Questions</a:t>
            </a:r>
          </a:p>
        </p:txBody>
      </p:sp>
      <p:sp>
        <p:nvSpPr>
          <p:cNvPr id="11269" name="Text Box 8"/>
          <p:cNvSpPr txBox="1">
            <a:spLocks noChangeArrowheads="1"/>
          </p:cNvSpPr>
          <p:nvPr/>
        </p:nvSpPr>
        <p:spPr bwMode="auto">
          <a:xfrm>
            <a:off x="7424738" y="5410200"/>
            <a:ext cx="1295400" cy="336550"/>
          </a:xfrm>
          <a:prstGeom prst="rect">
            <a:avLst/>
          </a:prstGeom>
          <a:noFill/>
          <a:ln w="9525" algn="ctr">
            <a:noFill/>
            <a:miter lim="800000"/>
            <a:headEnd/>
            <a:tailEnd/>
          </a:ln>
        </p:spPr>
        <p:txBody>
          <a:bodyPr>
            <a:spAutoFit/>
          </a:bodyPr>
          <a:lstStyle/>
          <a:p>
            <a:pPr algn="l" eaLnBrk="0" hangingPunct="0">
              <a:spcBef>
                <a:spcPct val="50000"/>
              </a:spcBef>
            </a:pPr>
            <a:r>
              <a:rPr lang="en-US" sz="1600" b="0">
                <a:latin typeface="Calibri" pitchFamily="34" charset="0"/>
                <a:cs typeface="Calibri" pitchFamily="34" charset="0"/>
              </a:rPr>
              <a:t>Contacts</a:t>
            </a:r>
          </a:p>
        </p:txBody>
      </p:sp>
      <p:pic>
        <p:nvPicPr>
          <p:cNvPr id="11270" name="Picture 9"/>
          <p:cNvPicPr>
            <a:picLocks noChangeAspect="1" noChangeArrowheads="1"/>
          </p:cNvPicPr>
          <p:nvPr/>
        </p:nvPicPr>
        <p:blipFill>
          <a:blip r:embed="rId3"/>
          <a:srcRect/>
          <a:stretch>
            <a:fillRect/>
          </a:stretch>
        </p:blipFill>
        <p:spPr bwMode="auto">
          <a:xfrm>
            <a:off x="6400800" y="3124200"/>
            <a:ext cx="1143000" cy="1143000"/>
          </a:xfrm>
          <a:prstGeom prst="rect">
            <a:avLst/>
          </a:prstGeom>
          <a:noFill/>
          <a:ln w="9525" algn="ctr">
            <a:noFill/>
            <a:miter lim="800000"/>
            <a:headEnd/>
            <a:tailEnd/>
          </a:ln>
        </p:spPr>
      </p:pic>
      <p:sp>
        <p:nvSpPr>
          <p:cNvPr id="11271" name="Text Box 10"/>
          <p:cNvSpPr txBox="1">
            <a:spLocks noChangeArrowheads="1"/>
          </p:cNvSpPr>
          <p:nvPr/>
        </p:nvSpPr>
        <p:spPr bwMode="auto">
          <a:xfrm>
            <a:off x="7434263" y="3810000"/>
            <a:ext cx="1219200" cy="336550"/>
          </a:xfrm>
          <a:prstGeom prst="rect">
            <a:avLst/>
          </a:prstGeom>
          <a:noFill/>
          <a:ln w="9525" algn="ctr">
            <a:noFill/>
            <a:miter lim="800000"/>
            <a:headEnd/>
            <a:tailEnd/>
          </a:ln>
        </p:spPr>
        <p:txBody>
          <a:bodyPr>
            <a:spAutoFit/>
          </a:bodyPr>
          <a:lstStyle/>
          <a:p>
            <a:pPr algn="l" eaLnBrk="0" hangingPunct="0">
              <a:spcBef>
                <a:spcPct val="50000"/>
              </a:spcBef>
            </a:pPr>
            <a:r>
              <a:rPr lang="en-US" sz="1600" b="0">
                <a:latin typeface="Calibri" pitchFamily="34" charset="0"/>
                <a:cs typeface="Calibri" pitchFamily="34" charset="0"/>
              </a:rPr>
              <a:t>Reference</a:t>
            </a:r>
          </a:p>
        </p:txBody>
      </p:sp>
      <p:sp>
        <p:nvSpPr>
          <p:cNvPr id="11272" name="Text Box 12"/>
          <p:cNvSpPr txBox="1">
            <a:spLocks noChangeArrowheads="1"/>
          </p:cNvSpPr>
          <p:nvPr/>
        </p:nvSpPr>
        <p:spPr bwMode="auto">
          <a:xfrm>
            <a:off x="1566863" y="5478463"/>
            <a:ext cx="1698625" cy="336550"/>
          </a:xfrm>
          <a:prstGeom prst="rect">
            <a:avLst/>
          </a:prstGeom>
          <a:noFill/>
          <a:ln w="9525" algn="ctr">
            <a:noFill/>
            <a:miter lim="800000"/>
            <a:headEnd/>
            <a:tailEnd/>
          </a:ln>
        </p:spPr>
        <p:txBody>
          <a:bodyPr>
            <a:spAutoFit/>
          </a:bodyPr>
          <a:lstStyle/>
          <a:p>
            <a:pPr algn="l" eaLnBrk="0" hangingPunct="0">
              <a:spcBef>
                <a:spcPct val="50000"/>
              </a:spcBef>
            </a:pPr>
            <a:r>
              <a:rPr lang="en-US" sz="1600" b="0">
                <a:latin typeface="Calibri" pitchFamily="34" charset="0"/>
                <a:cs typeface="Calibri" pitchFamily="34" charset="0"/>
              </a:rPr>
              <a:t>Demonstration</a:t>
            </a:r>
          </a:p>
        </p:txBody>
      </p:sp>
      <p:pic>
        <p:nvPicPr>
          <p:cNvPr id="11273" name="Picture 13"/>
          <p:cNvPicPr>
            <a:picLocks noChangeAspect="1" noChangeArrowheads="1"/>
          </p:cNvPicPr>
          <p:nvPr/>
        </p:nvPicPr>
        <p:blipFill>
          <a:blip r:embed="rId4"/>
          <a:srcRect/>
          <a:stretch>
            <a:fillRect/>
          </a:stretch>
        </p:blipFill>
        <p:spPr bwMode="auto">
          <a:xfrm>
            <a:off x="3560763" y="1447800"/>
            <a:ext cx="968375" cy="987425"/>
          </a:xfrm>
          <a:prstGeom prst="rect">
            <a:avLst/>
          </a:prstGeom>
          <a:noFill/>
          <a:ln w="9525" algn="ctr">
            <a:noFill/>
            <a:miter lim="800000"/>
            <a:headEnd/>
            <a:tailEnd/>
          </a:ln>
        </p:spPr>
      </p:pic>
      <p:sp>
        <p:nvSpPr>
          <p:cNvPr id="11274"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algn="l" eaLnBrk="0" hangingPunct="0">
              <a:spcBef>
                <a:spcPct val="50000"/>
              </a:spcBef>
            </a:pPr>
            <a:r>
              <a:rPr lang="en-US" sz="1600" b="0">
                <a:latin typeface="Calibri" pitchFamily="34" charset="0"/>
                <a:cs typeface="Calibri" pitchFamily="34" charset="0"/>
              </a:rPr>
              <a:t>Hands on Exercise</a:t>
            </a:r>
          </a:p>
        </p:txBody>
      </p:sp>
      <p:sp>
        <p:nvSpPr>
          <p:cNvPr id="11275" name="Text Box 16"/>
          <p:cNvSpPr txBox="1">
            <a:spLocks noChangeArrowheads="1"/>
          </p:cNvSpPr>
          <p:nvPr/>
        </p:nvSpPr>
        <p:spPr bwMode="auto">
          <a:xfrm>
            <a:off x="1589088" y="3671888"/>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b="0">
                <a:latin typeface="Calibri" pitchFamily="34" charset="0"/>
                <a:cs typeface="Calibri" pitchFamily="34" charset="0"/>
              </a:rPr>
              <a:t>Coding Standards</a:t>
            </a:r>
          </a:p>
        </p:txBody>
      </p:sp>
      <p:pic>
        <p:nvPicPr>
          <p:cNvPr id="11276" name="Picture 17"/>
          <p:cNvPicPr>
            <a:picLocks noChangeAspect="1" noChangeArrowheads="1"/>
          </p:cNvPicPr>
          <p:nvPr/>
        </p:nvPicPr>
        <p:blipFill>
          <a:blip r:embed="rId5"/>
          <a:srcRect/>
          <a:stretch>
            <a:fillRect/>
          </a:stretch>
        </p:blipFill>
        <p:spPr bwMode="auto">
          <a:xfrm>
            <a:off x="682625" y="3200400"/>
            <a:ext cx="841375" cy="1111250"/>
          </a:xfrm>
          <a:prstGeom prst="rect">
            <a:avLst/>
          </a:prstGeom>
          <a:noFill/>
          <a:ln w="9525" algn="ctr">
            <a:noFill/>
            <a:miter lim="800000"/>
            <a:headEnd/>
            <a:tailEnd/>
          </a:ln>
        </p:spPr>
      </p:pic>
      <p:sp>
        <p:nvSpPr>
          <p:cNvPr id="11277" name="Text Box 18"/>
          <p:cNvSpPr txBox="1">
            <a:spLocks noChangeArrowheads="1"/>
          </p:cNvSpPr>
          <p:nvPr/>
        </p:nvSpPr>
        <p:spPr bwMode="auto">
          <a:xfrm>
            <a:off x="4581525" y="3714750"/>
            <a:ext cx="1447800" cy="584200"/>
          </a:xfrm>
          <a:prstGeom prst="rect">
            <a:avLst/>
          </a:prstGeom>
          <a:noFill/>
          <a:ln w="9525" algn="ctr">
            <a:noFill/>
            <a:miter lim="800000"/>
            <a:headEnd/>
            <a:tailEnd/>
          </a:ln>
        </p:spPr>
        <p:txBody>
          <a:bodyPr>
            <a:spAutoFit/>
          </a:bodyPr>
          <a:lstStyle/>
          <a:p>
            <a:pPr algn="l" eaLnBrk="0" hangingPunct="0">
              <a:spcBef>
                <a:spcPct val="50000"/>
              </a:spcBef>
            </a:pPr>
            <a:r>
              <a:rPr lang="en-US" sz="1600" b="0">
                <a:latin typeface="Calibri" pitchFamily="34" charset="0"/>
                <a:cs typeface="Calibri" pitchFamily="34" charset="0"/>
              </a:rPr>
              <a:t>Test Your Understanding</a:t>
            </a:r>
          </a:p>
        </p:txBody>
      </p:sp>
      <p:sp>
        <p:nvSpPr>
          <p:cNvPr id="11278"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algn="l" eaLnBrk="0" hangingPunct="0">
              <a:spcBef>
                <a:spcPct val="50000"/>
              </a:spcBef>
            </a:pPr>
            <a:r>
              <a:rPr lang="en-US" sz="1600" b="0">
                <a:latin typeface="Calibri" pitchFamily="34" charset="0"/>
                <a:cs typeface="Calibri" pitchFamily="34" charset="0"/>
              </a:rPr>
              <a:t>Tools</a:t>
            </a:r>
          </a:p>
        </p:txBody>
      </p:sp>
      <p:pic>
        <p:nvPicPr>
          <p:cNvPr id="11279" name="Picture 20"/>
          <p:cNvPicPr>
            <a:picLocks noChangeAspect="1" noChangeArrowheads="1"/>
          </p:cNvPicPr>
          <p:nvPr/>
        </p:nvPicPr>
        <p:blipFill>
          <a:blip r:embed="rId6"/>
          <a:srcRect/>
          <a:stretch>
            <a:fillRect/>
          </a:stretch>
        </p:blipFill>
        <p:spPr bwMode="auto">
          <a:xfrm>
            <a:off x="3581400" y="4816475"/>
            <a:ext cx="963613" cy="1066800"/>
          </a:xfrm>
          <a:prstGeom prst="rect">
            <a:avLst/>
          </a:prstGeom>
          <a:noFill/>
          <a:ln w="9525" algn="ctr">
            <a:noFill/>
            <a:miter lim="800000"/>
            <a:headEnd/>
            <a:tailEnd/>
          </a:ln>
        </p:spPr>
      </p:pic>
      <p:sp>
        <p:nvSpPr>
          <p:cNvPr id="11280" name="Text Box 21"/>
          <p:cNvSpPr txBox="1">
            <a:spLocks noChangeArrowheads="1"/>
          </p:cNvSpPr>
          <p:nvPr/>
        </p:nvSpPr>
        <p:spPr bwMode="auto">
          <a:xfrm>
            <a:off x="4572000" y="5286375"/>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b="0">
                <a:latin typeface="Calibri" pitchFamily="34" charset="0"/>
                <a:cs typeface="Calibri" pitchFamily="34" charset="0"/>
              </a:rPr>
              <a:t>A Welcome Break</a:t>
            </a:r>
          </a:p>
        </p:txBody>
      </p:sp>
      <p:pic>
        <p:nvPicPr>
          <p:cNvPr id="11281" name="Picture 27" descr="Contact"/>
          <p:cNvPicPr>
            <a:picLocks noChangeAspect="1" noChangeArrowheads="1"/>
          </p:cNvPicPr>
          <p:nvPr/>
        </p:nvPicPr>
        <p:blipFill>
          <a:blip r:embed="rId7"/>
          <a:srcRect/>
          <a:stretch>
            <a:fillRect/>
          </a:stretch>
        </p:blipFill>
        <p:spPr bwMode="auto">
          <a:xfrm>
            <a:off x="6477000" y="4873625"/>
            <a:ext cx="923925" cy="917575"/>
          </a:xfrm>
          <a:prstGeom prst="rect">
            <a:avLst/>
          </a:prstGeom>
          <a:noFill/>
          <a:ln w="9525">
            <a:noFill/>
            <a:miter lim="800000"/>
            <a:headEnd/>
            <a:tailEnd/>
          </a:ln>
        </p:spPr>
      </p:pic>
      <p:pic>
        <p:nvPicPr>
          <p:cNvPr id="11282" name="Picture 29"/>
          <p:cNvPicPr>
            <a:picLocks noChangeAspect="1" noChangeArrowheads="1"/>
          </p:cNvPicPr>
          <p:nvPr/>
        </p:nvPicPr>
        <p:blipFill>
          <a:blip r:embed="rId8"/>
          <a:srcRect/>
          <a:stretch>
            <a:fillRect/>
          </a:stretch>
        </p:blipFill>
        <p:spPr bwMode="auto">
          <a:xfrm>
            <a:off x="3581400" y="3200400"/>
            <a:ext cx="1004888" cy="1055688"/>
          </a:xfrm>
          <a:prstGeom prst="rect">
            <a:avLst/>
          </a:prstGeom>
          <a:noFill/>
          <a:ln w="9525" algn="ctr">
            <a:noFill/>
            <a:miter lim="800000"/>
            <a:headEnd/>
            <a:tailEnd/>
          </a:ln>
        </p:spPr>
      </p:pic>
      <p:pic>
        <p:nvPicPr>
          <p:cNvPr id="11283" name="Picture 31"/>
          <p:cNvPicPr>
            <a:picLocks noChangeAspect="1" noChangeArrowheads="1"/>
          </p:cNvPicPr>
          <p:nvPr/>
        </p:nvPicPr>
        <p:blipFill>
          <a:blip r:embed="rId9"/>
          <a:srcRect/>
          <a:stretch>
            <a:fillRect/>
          </a:stretch>
        </p:blipFill>
        <p:spPr bwMode="auto">
          <a:xfrm>
            <a:off x="609600" y="5105400"/>
            <a:ext cx="996950" cy="885825"/>
          </a:xfrm>
          <a:prstGeom prst="rect">
            <a:avLst/>
          </a:prstGeom>
          <a:noFill/>
          <a:ln w="9525" algn="ctr">
            <a:noFill/>
            <a:miter lim="800000"/>
            <a:headEnd/>
            <a:tailEnd/>
          </a:ln>
        </p:spPr>
      </p:pic>
      <p:pic>
        <p:nvPicPr>
          <p:cNvPr id="11284" name="Picture 32"/>
          <p:cNvPicPr>
            <a:picLocks noChangeAspect="1" noChangeArrowheads="1"/>
          </p:cNvPicPr>
          <p:nvPr/>
        </p:nvPicPr>
        <p:blipFill>
          <a:blip r:embed="rId10"/>
          <a:srcRect/>
          <a:stretch>
            <a:fillRect/>
          </a:stretch>
        </p:blipFill>
        <p:spPr bwMode="auto">
          <a:xfrm>
            <a:off x="6334125" y="1577975"/>
            <a:ext cx="1133475" cy="1050925"/>
          </a:xfrm>
          <a:prstGeom prst="rect">
            <a:avLst/>
          </a:prstGeom>
          <a:noFill/>
          <a:ln w="9525" algn="ctr">
            <a:noFill/>
            <a:miter lim="800000"/>
            <a:headEnd/>
            <a:tailEnd/>
          </a:ln>
        </p:spPr>
      </p:pic>
      <p:sp>
        <p:nvSpPr>
          <p:cNvPr id="22" name="Slide Number Placeholder 3"/>
          <p:cNvSpPr>
            <a:spLocks noGrp="1"/>
          </p:cNvSpPr>
          <p:nvPr>
            <p:ph type="sldNum" sz="quarter" idx="10"/>
          </p:nvPr>
        </p:nvSpPr>
        <p:spPr>
          <a:xfrm>
            <a:off x="152400" y="6427788"/>
            <a:ext cx="457200" cy="277812"/>
          </a:xfrm>
        </p:spPr>
        <p:txBody>
          <a:bodyPr/>
          <a:lstStyle/>
          <a:p>
            <a:pPr algn="l">
              <a:defRPr/>
            </a:pPr>
            <a:fld id="{2930316B-A1A7-480A-B8E8-05D604B9EE09}" type="slidenum">
              <a:rPr lang="en-US" sz="1400" b="0">
                <a:latin typeface="+mn-lt"/>
              </a:rPr>
              <a:pPr algn="l">
                <a:defRPr/>
              </a:pPr>
              <a:t>3</a:t>
            </a:fld>
            <a:endParaRPr lang="en-US" sz="1400" b="0" dirty="0">
              <a:latin typeface="+mn-l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1447800" y="228600"/>
            <a:ext cx="6858000" cy="533400"/>
          </a:xfrm>
        </p:spPr>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Summary</a:t>
            </a:r>
          </a:p>
        </p:txBody>
      </p:sp>
      <p:sp>
        <p:nvSpPr>
          <p:cNvPr id="38915" name="Rectangle 3"/>
          <p:cNvSpPr>
            <a:spLocks noGrp="1" noChangeArrowheads="1"/>
          </p:cNvSpPr>
          <p:nvPr>
            <p:ph idx="1"/>
          </p:nvPr>
        </p:nvSpPr>
        <p:spPr/>
        <p:txBody>
          <a:bodyPr/>
          <a:lstStyle/>
          <a:p>
            <a:pPr eaLnBrk="1" hangingPunct="1">
              <a:buFont typeface="Arial" pitchFamily="34" charset="0"/>
              <a:buChar char="•"/>
            </a:pPr>
            <a:r>
              <a:rPr sz="2000" smtClean="0"/>
              <a:t>Let us take a quick look at the key points covered in this chapter.</a:t>
            </a:r>
          </a:p>
          <a:p>
            <a:pPr lvl="1" eaLnBrk="1" hangingPunct="1"/>
            <a:r>
              <a:rPr sz="1800" smtClean="0"/>
              <a:t>Spring3.0 provides the very much awaited tag library to create user interface using JSP.</a:t>
            </a:r>
          </a:p>
          <a:p>
            <a:pPr lvl="1" eaLnBrk="1" hangingPunct="1"/>
            <a:endParaRPr sz="1800" smtClean="0"/>
          </a:p>
          <a:p>
            <a:pPr lvl="1" eaLnBrk="1" hangingPunct="1"/>
            <a:r>
              <a:rPr sz="1800" smtClean="0"/>
              <a:t>The tag library consists of tags to generate HTML tags that are HTML 4.X compliant.</a:t>
            </a:r>
          </a:p>
          <a:p>
            <a:pPr lvl="1" eaLnBrk="1" hangingPunct="1"/>
            <a:endParaRPr sz="1800" smtClean="0"/>
          </a:p>
          <a:p>
            <a:pPr lvl="1" eaLnBrk="1" hangingPunct="1"/>
            <a:r>
              <a:rPr sz="1800" smtClean="0"/>
              <a:t>These tags are data-binding aware.</a:t>
            </a:r>
          </a:p>
        </p:txBody>
      </p:sp>
      <p:sp>
        <p:nvSpPr>
          <p:cNvPr id="5" name="Slide Number Placeholder 3"/>
          <p:cNvSpPr>
            <a:spLocks noGrp="1"/>
          </p:cNvSpPr>
          <p:nvPr>
            <p:ph type="sldNum" sz="quarter" idx="10"/>
          </p:nvPr>
        </p:nvSpPr>
        <p:spPr>
          <a:xfrm>
            <a:off x="152400" y="6427788"/>
            <a:ext cx="457200" cy="277812"/>
          </a:xfrm>
        </p:spPr>
        <p:txBody>
          <a:bodyPr/>
          <a:lstStyle/>
          <a:p>
            <a:pPr algn="l">
              <a:defRPr/>
            </a:pPr>
            <a:fld id="{C305D2A5-3D98-4E6F-845B-83F068E107F7}" type="slidenum">
              <a:rPr lang="en-US" sz="1400" b="0">
                <a:latin typeface="+mn-lt"/>
              </a:rPr>
              <a:pPr algn="l">
                <a:defRPr/>
              </a:pPr>
              <a:t>30</a:t>
            </a:fld>
            <a:endParaRPr lang="en-US" sz="1400" b="0" dirty="0">
              <a:latin typeface="+mn-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Source</a:t>
            </a:r>
          </a:p>
        </p:txBody>
      </p:sp>
      <p:sp>
        <p:nvSpPr>
          <p:cNvPr id="39939" name="Rectangle 3"/>
          <p:cNvSpPr>
            <a:spLocks noGrp="1" noChangeArrowheads="1"/>
          </p:cNvSpPr>
          <p:nvPr>
            <p:ph idx="1"/>
          </p:nvPr>
        </p:nvSpPr>
        <p:spPr>
          <a:xfrm>
            <a:off x="228600" y="1609725"/>
            <a:ext cx="5638800" cy="4946650"/>
          </a:xfrm>
        </p:spPr>
        <p:txBody>
          <a:bodyPr/>
          <a:lstStyle/>
          <a:p>
            <a:pPr eaLnBrk="1" hangingPunct="1">
              <a:buFont typeface="Arial" pitchFamily="34" charset="0"/>
              <a:buChar char="•"/>
            </a:pPr>
            <a:r>
              <a:rPr sz="2000" smtClean="0"/>
              <a:t>http://static.springframework.org/spring/docs/3.0.x/reference/mvc.html#mvc-formtaglib</a:t>
            </a:r>
          </a:p>
          <a:p>
            <a:pPr eaLnBrk="1" hangingPunct="1">
              <a:buFont typeface="Arial" pitchFamily="34" charset="0"/>
              <a:buChar char="•"/>
            </a:pPr>
            <a:endParaRPr smtClean="0"/>
          </a:p>
        </p:txBody>
      </p:sp>
      <p:sp>
        <p:nvSpPr>
          <p:cNvPr id="39940" name="Text Box 4"/>
          <p:cNvSpPr txBox="1">
            <a:spLocks noChangeArrowheads="1"/>
          </p:cNvSpPr>
          <p:nvPr/>
        </p:nvSpPr>
        <p:spPr bwMode="auto">
          <a:xfrm>
            <a:off x="381000" y="52197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algn="l" eaLnBrk="0" hangingPunct="0"/>
            <a:r>
              <a:rPr lang="en-US" sz="1400">
                <a:solidFill>
                  <a:schemeClr val="tx2"/>
                </a:solidFill>
              </a:rPr>
              <a:t>Disclaimer</a:t>
            </a:r>
            <a:r>
              <a:rPr lang="en-US" sz="1400" b="0"/>
              <a:t>: </a:t>
            </a:r>
            <a:r>
              <a:rPr lang="en-US" sz="1400" b="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39941" name="Picture 7"/>
          <p:cNvPicPr>
            <a:picLocks noChangeAspect="1" noChangeArrowheads="1"/>
          </p:cNvPicPr>
          <p:nvPr/>
        </p:nvPicPr>
        <p:blipFill>
          <a:blip r:embed="rId2"/>
          <a:srcRect/>
          <a:stretch>
            <a:fillRect/>
          </a:stretch>
        </p:blipFill>
        <p:spPr bwMode="auto">
          <a:xfrm>
            <a:off x="8153400" y="0"/>
            <a:ext cx="990600" cy="990600"/>
          </a:xfrm>
          <a:prstGeom prst="rect">
            <a:avLst/>
          </a:prstGeom>
          <a:noFill/>
          <a:ln w="9525" algn="ctr">
            <a:noFill/>
            <a:miter lim="800000"/>
            <a:headEnd/>
            <a:tailEnd/>
          </a:ln>
        </p:spPr>
      </p:pic>
      <p:pic>
        <p:nvPicPr>
          <p:cNvPr id="39942" name="Picture 7" descr="look.jpg"/>
          <p:cNvPicPr>
            <a:picLocks noChangeAspect="1"/>
          </p:cNvPicPr>
          <p:nvPr/>
        </p:nvPicPr>
        <p:blipFill>
          <a:blip r:embed="rId3"/>
          <a:srcRect/>
          <a:stretch>
            <a:fillRect/>
          </a:stretch>
        </p:blipFill>
        <p:spPr bwMode="auto">
          <a:xfrm>
            <a:off x="6781800" y="1676400"/>
            <a:ext cx="2152650" cy="2124075"/>
          </a:xfrm>
          <a:prstGeom prst="rect">
            <a:avLst/>
          </a:prstGeom>
          <a:noFill/>
          <a:ln w="9525">
            <a:noFill/>
            <a:miter lim="800000"/>
            <a:headEnd/>
            <a:tailEnd/>
          </a:ln>
        </p:spPr>
      </p:pic>
      <p:sp>
        <p:nvSpPr>
          <p:cNvPr id="8" name="Slide Number Placeholder 3"/>
          <p:cNvSpPr>
            <a:spLocks noGrp="1"/>
          </p:cNvSpPr>
          <p:nvPr>
            <p:ph type="sldNum" sz="quarter" idx="10"/>
          </p:nvPr>
        </p:nvSpPr>
        <p:spPr>
          <a:xfrm>
            <a:off x="152400" y="6427788"/>
            <a:ext cx="457200" cy="277812"/>
          </a:xfrm>
        </p:spPr>
        <p:txBody>
          <a:bodyPr/>
          <a:lstStyle/>
          <a:p>
            <a:pPr algn="l">
              <a:defRPr/>
            </a:pPr>
            <a:fld id="{3DA17E34-F7DC-4D04-88BF-0873098C6752}" type="slidenum">
              <a:rPr lang="en-US" sz="1400" b="0">
                <a:latin typeface="+mn-lt"/>
              </a:rPr>
              <a:pPr algn="l">
                <a:defRPr/>
              </a:pPr>
              <a:t>31</a:t>
            </a:fld>
            <a:endParaRPr lang="en-US" sz="1400" b="0" dirty="0">
              <a:latin typeface="+mn-l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r>
              <a:rPr lang="en-US" sz="2200" dirty="0">
                <a:solidFill>
                  <a:srgbClr val="682252"/>
                </a:solidFill>
                <a:latin typeface="Myriad Pro" pitchFamily="34" charset="0"/>
                <a:cs typeface="Arial" pitchFamily="34" charset="0"/>
              </a:rPr>
              <a:t>Spring 3 MVC</a:t>
            </a: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a:defRPr/>
            </a:pPr>
            <a:r>
              <a:rPr lang="en-US" sz="2400" b="0" dirty="0">
                <a:solidFill>
                  <a:schemeClr val="bg1"/>
                </a:solidFill>
                <a:latin typeface="Cambria" pitchFamily="18" charset="0"/>
                <a:ea typeface="+mj-ea"/>
                <a:cs typeface="+mj-cs"/>
              </a:rPr>
              <a:t>You have successfully completed - </a:t>
            </a:r>
          </a:p>
          <a:p>
            <a:pPr lvl="1" algn="l" fontAlgn="auto">
              <a:spcBef>
                <a:spcPts val="0"/>
              </a:spcBef>
              <a:spcAft>
                <a:spcPts val="0"/>
              </a:spcAft>
              <a:defRPr/>
            </a:pPr>
            <a:r>
              <a:rPr lang="en-US" sz="2400" b="0" dirty="0">
                <a:solidFill>
                  <a:schemeClr val="bg1"/>
                </a:solidFill>
                <a:latin typeface="Cambria" pitchFamily="18" charset="0"/>
                <a:ea typeface="+mj-ea"/>
                <a:cs typeface="+mj-cs"/>
              </a:rPr>
              <a:t>Tags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Overview</a:t>
            </a:r>
          </a:p>
        </p:txBody>
      </p:sp>
      <p:sp>
        <p:nvSpPr>
          <p:cNvPr id="12291" name="Rectangle 3"/>
          <p:cNvSpPr>
            <a:spLocks noGrp="1" noChangeArrowheads="1"/>
          </p:cNvSpPr>
          <p:nvPr>
            <p:ph idx="1"/>
          </p:nvPr>
        </p:nvSpPr>
        <p:spPr/>
        <p:txBody>
          <a:bodyPr/>
          <a:lstStyle/>
          <a:p>
            <a:pPr eaLnBrk="1" hangingPunct="1">
              <a:buFont typeface="Arial" pitchFamily="34" charset="0"/>
              <a:buChar char="•"/>
            </a:pPr>
            <a:r>
              <a:rPr sz="2000" smtClean="0"/>
              <a:t>Introduction:</a:t>
            </a:r>
          </a:p>
          <a:p>
            <a:pPr lvl="1" eaLnBrk="1" hangingPunct="1"/>
            <a:r>
              <a:rPr sz="1800" smtClean="0"/>
              <a:t>Spring 3.0 provides a comprehensive set of data binding-aware tags for handling form elements when using JSP and Spring Web MVC.</a:t>
            </a:r>
          </a:p>
          <a:p>
            <a:pPr lvl="1" eaLnBrk="1" hangingPunct="1"/>
            <a:endParaRPr sz="1800" smtClean="0"/>
          </a:p>
          <a:p>
            <a:pPr lvl="1" eaLnBrk="1" hangingPunct="1"/>
            <a:r>
              <a:rPr sz="1800" smtClean="0"/>
              <a:t>Each tag provides support for the set of attributes of its corresponding HTML tag counterpart, making the tags familiar and intuitive to use.</a:t>
            </a:r>
          </a:p>
          <a:p>
            <a:pPr lvl="1" eaLnBrk="1" hangingPunct="1"/>
            <a:endParaRPr sz="1800" smtClean="0"/>
          </a:p>
          <a:p>
            <a:pPr lvl="1" eaLnBrk="1" hangingPunct="1"/>
            <a:r>
              <a:rPr sz="1800" smtClean="0"/>
              <a:t>Unlike other form/input tag libraries, Spring's form tag library is integrated with Spring Web MVC, giving the tags access to the command object and reference data your controller deals with.</a:t>
            </a:r>
          </a:p>
        </p:txBody>
      </p:sp>
      <p:sp>
        <p:nvSpPr>
          <p:cNvPr id="5" name="Slide Number Placeholder 3"/>
          <p:cNvSpPr>
            <a:spLocks noGrp="1"/>
          </p:cNvSpPr>
          <p:nvPr>
            <p:ph type="sldNum" sz="quarter" idx="10"/>
          </p:nvPr>
        </p:nvSpPr>
        <p:spPr>
          <a:xfrm>
            <a:off x="152400" y="6427788"/>
            <a:ext cx="457200" cy="277812"/>
          </a:xfrm>
        </p:spPr>
        <p:txBody>
          <a:bodyPr/>
          <a:lstStyle/>
          <a:p>
            <a:pPr algn="l">
              <a:defRPr/>
            </a:pPr>
            <a:fld id="{FA733F60-A992-403F-A649-D4BE93A95019}" type="slidenum">
              <a:rPr lang="en-US" sz="1400" b="0">
                <a:latin typeface="+mn-lt"/>
              </a:rPr>
              <a:pPr algn="l">
                <a:defRPr/>
              </a:pPr>
              <a:t>4</a:t>
            </a:fld>
            <a:endParaRPr lang="en-US" sz="1400" b="0" dirty="0">
              <a:latin typeface="+mn-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Objectives</a:t>
            </a:r>
          </a:p>
        </p:txBody>
      </p:sp>
      <p:sp>
        <p:nvSpPr>
          <p:cNvPr id="13315" name="Rectangle 3"/>
          <p:cNvSpPr>
            <a:spLocks noGrp="1" noChangeArrowheads="1"/>
          </p:cNvSpPr>
          <p:nvPr>
            <p:ph idx="1"/>
          </p:nvPr>
        </p:nvSpPr>
        <p:spPr/>
        <p:txBody>
          <a:bodyPr/>
          <a:lstStyle/>
          <a:p>
            <a:pPr eaLnBrk="1" hangingPunct="1">
              <a:buFont typeface="Arial" pitchFamily="34" charset="0"/>
              <a:buChar char="•"/>
            </a:pPr>
            <a:r>
              <a:rPr sz="2000" smtClean="0"/>
              <a:t>After completing this chapter, you will be able to:</a:t>
            </a:r>
          </a:p>
          <a:p>
            <a:pPr lvl="1" eaLnBrk="1" hangingPunct="1"/>
            <a:r>
              <a:rPr sz="1800" smtClean="0"/>
              <a:t>Use Spring’s form tag to develop user interface for an Web application.</a:t>
            </a:r>
          </a:p>
          <a:p>
            <a:pPr lvl="1" eaLnBrk="1" hangingPunct="1">
              <a:buFont typeface="Wingdings 2" pitchFamily="18" charset="2"/>
              <a:buNone/>
            </a:pPr>
            <a:endParaRPr smtClean="0"/>
          </a:p>
        </p:txBody>
      </p:sp>
      <p:pic>
        <p:nvPicPr>
          <p:cNvPr id="13316" name="Picture 4" descr="objective.JPG"/>
          <p:cNvPicPr>
            <a:picLocks noChangeAspect="1"/>
          </p:cNvPicPr>
          <p:nvPr/>
        </p:nvPicPr>
        <p:blipFill>
          <a:blip r:embed="rId3"/>
          <a:srcRect/>
          <a:stretch>
            <a:fillRect/>
          </a:stretch>
        </p:blipFill>
        <p:spPr bwMode="auto">
          <a:xfrm>
            <a:off x="2438400" y="2971800"/>
            <a:ext cx="2800350" cy="2190750"/>
          </a:xfrm>
          <a:prstGeom prst="rect">
            <a:avLst/>
          </a:prstGeom>
          <a:noFill/>
          <a:ln w="9525">
            <a:noFill/>
            <a:miter lim="800000"/>
            <a:headEnd/>
            <a:tailEnd/>
          </a:ln>
        </p:spPr>
      </p:pic>
      <p:sp>
        <p:nvSpPr>
          <p:cNvPr id="6" name="Slide Number Placeholder 3"/>
          <p:cNvSpPr>
            <a:spLocks noGrp="1"/>
          </p:cNvSpPr>
          <p:nvPr>
            <p:ph type="sldNum" sz="quarter" idx="10"/>
          </p:nvPr>
        </p:nvSpPr>
        <p:spPr>
          <a:xfrm>
            <a:off x="152400" y="6427788"/>
            <a:ext cx="457200" cy="277812"/>
          </a:xfrm>
        </p:spPr>
        <p:txBody>
          <a:bodyPr/>
          <a:lstStyle/>
          <a:p>
            <a:pPr algn="l">
              <a:defRPr/>
            </a:pPr>
            <a:fld id="{8D7E575B-74D3-45A8-AECD-C299147268F3}" type="slidenum">
              <a:rPr lang="en-US" sz="1400" b="0">
                <a:latin typeface="+mn-lt"/>
              </a:rPr>
              <a:pPr algn="l">
                <a:defRPr/>
              </a:pPr>
              <a:t>5</a:t>
            </a:fld>
            <a:endParaRPr lang="en-US" sz="1400" b="0" dirty="0">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Do You Know</a:t>
            </a:r>
          </a:p>
        </p:txBody>
      </p:sp>
      <p:sp>
        <p:nvSpPr>
          <p:cNvPr id="14339" name="Content Placeholder 4"/>
          <p:cNvSpPr>
            <a:spLocks noGrp="1"/>
          </p:cNvSpPr>
          <p:nvPr>
            <p:ph idx="1"/>
          </p:nvPr>
        </p:nvSpPr>
        <p:spPr/>
        <p:txBody>
          <a:bodyPr/>
          <a:lstStyle/>
          <a:p>
            <a:r>
              <a:rPr sz="2000" smtClean="0"/>
              <a:t>Name the common tags used in html forms.</a:t>
            </a:r>
          </a:p>
        </p:txBody>
      </p:sp>
      <p:pic>
        <p:nvPicPr>
          <p:cNvPr id="14340" name="Picture 5" descr="do you know.jpg"/>
          <p:cNvPicPr>
            <a:picLocks noChangeAspect="1"/>
          </p:cNvPicPr>
          <p:nvPr/>
        </p:nvPicPr>
        <p:blipFill>
          <a:blip r:embed="rId2"/>
          <a:srcRect/>
          <a:stretch>
            <a:fillRect/>
          </a:stretch>
        </p:blipFill>
        <p:spPr bwMode="auto">
          <a:xfrm>
            <a:off x="4121150" y="3619500"/>
            <a:ext cx="901700" cy="927100"/>
          </a:xfrm>
          <a:prstGeom prst="rect">
            <a:avLst/>
          </a:prstGeom>
          <a:noFill/>
          <a:ln w="9525">
            <a:noFill/>
            <a:miter lim="800000"/>
            <a:headEnd/>
            <a:tailEnd/>
          </a:ln>
        </p:spPr>
      </p:pic>
      <p:sp>
        <p:nvSpPr>
          <p:cNvPr id="5" name="Slide Number Placeholder 3"/>
          <p:cNvSpPr>
            <a:spLocks noGrp="1"/>
          </p:cNvSpPr>
          <p:nvPr>
            <p:ph type="sldNum" sz="quarter" idx="10"/>
          </p:nvPr>
        </p:nvSpPr>
        <p:spPr/>
        <p:txBody>
          <a:bodyPr/>
          <a:lstStyle/>
          <a:p>
            <a:pPr algn="l">
              <a:defRPr/>
            </a:pPr>
            <a:fld id="{5DF1185F-A7B3-43E4-A301-F0ADE532C83E}" type="slidenum">
              <a:rPr lang="en-US">
                <a:latin typeface="+mn-lt"/>
              </a:rPr>
              <a:pPr algn="l">
                <a:defRPr/>
              </a:pPr>
              <a:t>6</a:t>
            </a:fld>
            <a:endParaRPr lang="en-US" dirty="0">
              <a:latin typeface="+mn-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Configuration</a:t>
            </a:r>
          </a:p>
        </p:txBody>
      </p:sp>
      <p:sp>
        <p:nvSpPr>
          <p:cNvPr id="15363" name="Content Placeholder 2"/>
          <p:cNvSpPr>
            <a:spLocks noGrp="1"/>
          </p:cNvSpPr>
          <p:nvPr>
            <p:ph idx="1"/>
          </p:nvPr>
        </p:nvSpPr>
        <p:spPr/>
        <p:txBody>
          <a:bodyPr/>
          <a:lstStyle/>
          <a:p>
            <a:pPr eaLnBrk="1" hangingPunct="1">
              <a:buFont typeface="Arial" pitchFamily="34" charset="0"/>
              <a:buChar char="•"/>
            </a:pPr>
            <a:r>
              <a:rPr sz="2000" smtClean="0"/>
              <a:t>The library descriptor is called spring-form.tld.</a:t>
            </a:r>
          </a:p>
          <a:p>
            <a:pPr eaLnBrk="1" hangingPunct="1">
              <a:buFont typeface="Arial" pitchFamily="34" charset="0"/>
              <a:buChar char="•"/>
            </a:pPr>
            <a:endParaRPr sz="2000" smtClean="0"/>
          </a:p>
          <a:p>
            <a:pPr eaLnBrk="1" hangingPunct="1">
              <a:buFont typeface="Arial" pitchFamily="34" charset="0"/>
              <a:buChar char="•"/>
            </a:pPr>
            <a:r>
              <a:rPr sz="2000" smtClean="0"/>
              <a:t>To use the tags from this library, add the following directive to the top of your JSP page:</a:t>
            </a:r>
          </a:p>
          <a:p>
            <a:pPr eaLnBrk="1" hangingPunct="1">
              <a:buFont typeface="Arial" pitchFamily="34" charset="0"/>
              <a:buNone/>
            </a:pPr>
            <a:r>
              <a:rPr sz="2000" smtClean="0"/>
              <a:t>   &lt;%@ taglib prefix="form" uri="http://www.springframework.org/tags/form" %&gt; where form is the tag name prefix you want to use for the tags from this library.</a:t>
            </a:r>
          </a:p>
          <a:p>
            <a:pPr eaLnBrk="1" hangingPunct="1">
              <a:buFont typeface="Wingdings" pitchFamily="2" charset="2"/>
              <a:buNone/>
            </a:pPr>
            <a:endParaRPr sz="2000" smtClean="0"/>
          </a:p>
        </p:txBody>
      </p:sp>
      <p:sp>
        <p:nvSpPr>
          <p:cNvPr id="6" name="Slide Number Placeholder 3"/>
          <p:cNvSpPr>
            <a:spLocks noGrp="1"/>
          </p:cNvSpPr>
          <p:nvPr>
            <p:ph type="sldNum" sz="quarter" idx="10"/>
          </p:nvPr>
        </p:nvSpPr>
        <p:spPr>
          <a:xfrm>
            <a:off x="152400" y="6427788"/>
            <a:ext cx="457200" cy="277812"/>
          </a:xfrm>
        </p:spPr>
        <p:txBody>
          <a:bodyPr/>
          <a:lstStyle/>
          <a:p>
            <a:pPr algn="l">
              <a:defRPr/>
            </a:pPr>
            <a:fld id="{7872E9F5-1156-4CA2-8ABC-99498214EB27}" type="slidenum">
              <a:rPr lang="en-US" sz="1400" b="0">
                <a:latin typeface="+mn-lt"/>
              </a:rPr>
              <a:pPr algn="l">
                <a:defRPr/>
              </a:pPr>
              <a:t>7</a:t>
            </a:fld>
            <a:endParaRPr lang="en-US" sz="1400" b="0" dirty="0">
              <a:latin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The form Tag</a:t>
            </a:r>
          </a:p>
        </p:txBody>
      </p:sp>
      <p:sp>
        <p:nvSpPr>
          <p:cNvPr id="16387" name="Rectangle 3"/>
          <p:cNvSpPr>
            <a:spLocks noGrp="1" noChangeArrowheads="1"/>
          </p:cNvSpPr>
          <p:nvPr>
            <p:ph idx="1"/>
          </p:nvPr>
        </p:nvSpPr>
        <p:spPr/>
        <p:txBody>
          <a:bodyPr/>
          <a:lstStyle/>
          <a:p>
            <a:pPr eaLnBrk="1" hangingPunct="1">
              <a:buFont typeface="Arial" pitchFamily="34" charset="0"/>
              <a:buChar char="•"/>
            </a:pPr>
            <a:r>
              <a:rPr sz="2000" smtClean="0"/>
              <a:t>This tag renders an HTML 'form' tag and exposes a binding path to inner tags for binding. </a:t>
            </a:r>
          </a:p>
          <a:p>
            <a:pPr eaLnBrk="1" hangingPunct="1">
              <a:buFont typeface="Arial" pitchFamily="34" charset="0"/>
              <a:buChar char="•"/>
            </a:pPr>
            <a:endParaRPr sz="2000" smtClean="0"/>
          </a:p>
          <a:p>
            <a:pPr eaLnBrk="1" hangingPunct="1">
              <a:buFont typeface="Arial" pitchFamily="34" charset="0"/>
              <a:buChar char="•"/>
            </a:pPr>
            <a:r>
              <a:rPr sz="2000" smtClean="0"/>
              <a:t>It puts the command object in the PageContext so that the command object can be accessed by inner tags.</a:t>
            </a:r>
          </a:p>
          <a:p>
            <a:pPr eaLnBrk="1" hangingPunct="1">
              <a:buFont typeface="Wingdings" pitchFamily="2" charset="2"/>
              <a:buNone/>
            </a:pPr>
            <a:endParaRPr sz="2000" smtClean="0"/>
          </a:p>
          <a:p>
            <a:pPr eaLnBrk="1" hangingPunct="1">
              <a:buFont typeface="Arial" pitchFamily="34" charset="0"/>
              <a:buChar char="•"/>
            </a:pPr>
            <a:r>
              <a:rPr sz="2000" smtClean="0"/>
              <a:t> </a:t>
            </a:r>
            <a:r>
              <a:rPr sz="2000" i="1" smtClean="0"/>
              <a:t>All the other tags in this library are nested tags of the form tag</a:t>
            </a:r>
            <a:r>
              <a:rPr sz="2000" smtClean="0"/>
              <a:t>.</a:t>
            </a:r>
          </a:p>
        </p:txBody>
      </p:sp>
      <p:sp>
        <p:nvSpPr>
          <p:cNvPr id="5" name="Slide Number Placeholder 3"/>
          <p:cNvSpPr>
            <a:spLocks noGrp="1"/>
          </p:cNvSpPr>
          <p:nvPr>
            <p:ph type="sldNum" sz="quarter" idx="10"/>
          </p:nvPr>
        </p:nvSpPr>
        <p:spPr>
          <a:xfrm>
            <a:off x="152400" y="6427788"/>
            <a:ext cx="457200" cy="277812"/>
          </a:xfrm>
        </p:spPr>
        <p:txBody>
          <a:bodyPr/>
          <a:lstStyle/>
          <a:p>
            <a:pPr algn="l">
              <a:defRPr/>
            </a:pPr>
            <a:fld id="{08161CF4-1579-4B7C-85D5-AF119C521278}" type="slidenum">
              <a:rPr lang="en-US" sz="1400" b="0">
                <a:latin typeface="+mn-lt"/>
              </a:rPr>
              <a:pPr algn="l">
                <a:defRPr/>
              </a:pPr>
              <a:t>8</a:t>
            </a:fld>
            <a:endParaRPr lang="en-US" sz="1400" b="0" dirty="0">
              <a:latin typeface="+mn-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Tag Example: form Tag</a:t>
            </a:r>
          </a:p>
        </p:txBody>
      </p:sp>
      <p:sp>
        <p:nvSpPr>
          <p:cNvPr id="17411" name="Rectangle 3"/>
          <p:cNvSpPr>
            <a:spLocks noGrp="1" noChangeArrowheads="1"/>
          </p:cNvSpPr>
          <p:nvPr>
            <p:ph idx="1"/>
          </p:nvPr>
        </p:nvSpPr>
        <p:spPr/>
        <p:txBody>
          <a:bodyPr/>
          <a:lstStyle/>
          <a:p>
            <a:pPr eaLnBrk="1" hangingPunct="1">
              <a:buFont typeface="Arial" pitchFamily="34" charset="0"/>
              <a:buChar char="•"/>
            </a:pPr>
            <a:r>
              <a:rPr sz="2000" smtClean="0"/>
              <a:t>The Form tag :</a:t>
            </a:r>
          </a:p>
        </p:txBody>
      </p:sp>
      <p:graphicFrame>
        <p:nvGraphicFramePr>
          <p:cNvPr id="5" name="Table 4"/>
          <p:cNvGraphicFramePr>
            <a:graphicFrameLocks noGrp="1"/>
          </p:cNvGraphicFramePr>
          <p:nvPr/>
        </p:nvGraphicFramePr>
        <p:xfrm>
          <a:off x="1524000" y="2057400"/>
          <a:ext cx="6096000" cy="3749040"/>
        </p:xfrm>
        <a:graphic>
          <a:graphicData uri="http://schemas.openxmlformats.org/drawingml/2006/table">
            <a:tbl>
              <a:tblPr firstRow="1" bandRow="1">
                <a:tableStyleId>{5C22544A-7EE6-4342-B048-85BDC9FD1C3A}</a:tableStyleId>
              </a:tblPr>
              <a:tblGrid>
                <a:gridCol w="6096000"/>
              </a:tblGrid>
              <a:tr h="3657600">
                <a:tc>
                  <a:txBody>
                    <a:bodyPr/>
                    <a:lstStyle/>
                    <a:p>
                      <a:r>
                        <a:rPr lang="en-US" sz="1400" dirty="0" smtClean="0"/>
                        <a:t>&lt;</a:t>
                      </a:r>
                      <a:r>
                        <a:rPr lang="en-US" sz="1400" dirty="0" err="1" smtClean="0"/>
                        <a:t>form:form</a:t>
                      </a:r>
                      <a:r>
                        <a:rPr lang="en-US" sz="1400" dirty="0" smtClean="0"/>
                        <a:t>&gt;</a:t>
                      </a:r>
                    </a:p>
                    <a:p>
                      <a:r>
                        <a:rPr lang="en-US" sz="1400" baseline="0" dirty="0" smtClean="0"/>
                        <a:t>  </a:t>
                      </a:r>
                      <a:r>
                        <a:rPr lang="en-US" sz="1400" dirty="0" smtClean="0"/>
                        <a:t> &lt;table&gt;</a:t>
                      </a:r>
                    </a:p>
                    <a:p>
                      <a:r>
                        <a:rPr lang="en-US" sz="1400" dirty="0" smtClean="0"/>
                        <a:t>       &lt;</a:t>
                      </a:r>
                      <a:r>
                        <a:rPr lang="en-US" sz="1400" dirty="0" err="1" smtClean="0"/>
                        <a:t>tr</a:t>
                      </a:r>
                      <a:r>
                        <a:rPr lang="en-US" sz="1400" dirty="0" smtClean="0"/>
                        <a:t>&gt; </a:t>
                      </a:r>
                    </a:p>
                    <a:p>
                      <a:r>
                        <a:rPr lang="en-US" sz="1400" dirty="0" smtClean="0"/>
                        <a:t>           &lt;td&gt;First Name:&lt;/td&gt; </a:t>
                      </a:r>
                    </a:p>
                    <a:p>
                      <a:r>
                        <a:rPr lang="en-US" sz="1400" dirty="0" smtClean="0"/>
                        <a:t>           &lt;td&gt;&lt;</a:t>
                      </a:r>
                      <a:r>
                        <a:rPr lang="en-US" sz="1400" dirty="0" err="1" smtClean="0"/>
                        <a:t>form:input</a:t>
                      </a:r>
                      <a:r>
                        <a:rPr lang="en-US" sz="1400" dirty="0" smtClean="0"/>
                        <a:t> path="</a:t>
                      </a:r>
                      <a:r>
                        <a:rPr lang="en-US" sz="1400" dirty="0" err="1" smtClean="0"/>
                        <a:t>firstName</a:t>
                      </a:r>
                      <a:r>
                        <a:rPr lang="en-US" sz="1400" dirty="0" smtClean="0"/>
                        <a:t>" /&gt;&lt;/td&gt;</a:t>
                      </a:r>
                    </a:p>
                    <a:p>
                      <a:r>
                        <a:rPr lang="en-US" sz="1400" dirty="0" smtClean="0"/>
                        <a:t>       &lt;/</a:t>
                      </a:r>
                      <a:r>
                        <a:rPr lang="en-US" sz="1400" dirty="0" err="1" smtClean="0"/>
                        <a:t>tr</a:t>
                      </a:r>
                      <a:r>
                        <a:rPr lang="en-US" sz="1400" dirty="0" smtClean="0"/>
                        <a:t>&gt;</a:t>
                      </a:r>
                    </a:p>
                    <a:p>
                      <a:r>
                        <a:rPr lang="en-US" sz="1400" dirty="0" smtClean="0"/>
                        <a:t>        &lt;</a:t>
                      </a:r>
                      <a:r>
                        <a:rPr lang="en-US" sz="1400" dirty="0" err="1" smtClean="0"/>
                        <a:t>tr</a:t>
                      </a:r>
                      <a:r>
                        <a:rPr lang="en-US" sz="1400" dirty="0" smtClean="0"/>
                        <a:t>&gt; </a:t>
                      </a:r>
                    </a:p>
                    <a:p>
                      <a:r>
                        <a:rPr lang="en-US" sz="1400" dirty="0" smtClean="0"/>
                        <a:t>         &lt;td&gt;Last Name:&lt;/td&gt; </a:t>
                      </a:r>
                    </a:p>
                    <a:p>
                      <a:r>
                        <a:rPr lang="en-US" sz="1400" dirty="0" smtClean="0"/>
                        <a:t>         &lt;td&gt;&lt;</a:t>
                      </a:r>
                      <a:r>
                        <a:rPr lang="en-US" sz="1400" dirty="0" err="1" smtClean="0"/>
                        <a:t>form:input</a:t>
                      </a:r>
                      <a:r>
                        <a:rPr lang="en-US" sz="1400" dirty="0" smtClean="0"/>
                        <a:t> path="</a:t>
                      </a:r>
                      <a:r>
                        <a:rPr lang="en-US" sz="1400" dirty="0" err="1" smtClean="0"/>
                        <a:t>lastName</a:t>
                      </a:r>
                      <a:r>
                        <a:rPr lang="en-US" sz="1400" dirty="0" smtClean="0"/>
                        <a:t>" /&gt;&lt;/td&gt; </a:t>
                      </a:r>
                    </a:p>
                    <a:p>
                      <a:r>
                        <a:rPr lang="en-US" sz="1400" dirty="0" smtClean="0"/>
                        <a:t>       &lt;/</a:t>
                      </a:r>
                      <a:r>
                        <a:rPr lang="en-US" sz="1400" dirty="0" err="1" smtClean="0"/>
                        <a:t>tr</a:t>
                      </a:r>
                      <a:r>
                        <a:rPr lang="en-US" sz="1400" dirty="0" smtClean="0"/>
                        <a:t>&gt; </a:t>
                      </a:r>
                    </a:p>
                    <a:p>
                      <a:r>
                        <a:rPr lang="en-US" sz="1400" dirty="0" smtClean="0"/>
                        <a:t>        &lt;</a:t>
                      </a:r>
                      <a:r>
                        <a:rPr lang="en-US" sz="1400" dirty="0" err="1" smtClean="0"/>
                        <a:t>tr</a:t>
                      </a:r>
                      <a:r>
                        <a:rPr lang="en-US" sz="1400" dirty="0" smtClean="0"/>
                        <a:t>&gt; </a:t>
                      </a:r>
                    </a:p>
                    <a:p>
                      <a:r>
                        <a:rPr lang="en-US" sz="1400" dirty="0" smtClean="0"/>
                        <a:t>           &lt;td </a:t>
                      </a:r>
                      <a:r>
                        <a:rPr lang="en-US" sz="1400" dirty="0" err="1" smtClean="0"/>
                        <a:t>colspan</a:t>
                      </a:r>
                      <a:r>
                        <a:rPr lang="en-US" sz="1400" dirty="0" smtClean="0"/>
                        <a:t>="2"&gt; </a:t>
                      </a:r>
                    </a:p>
                    <a:p>
                      <a:r>
                        <a:rPr lang="en-US" sz="1400" dirty="0" smtClean="0"/>
                        <a:t>           &lt;input type="submit" value="Save Changes" /&gt; </a:t>
                      </a:r>
                    </a:p>
                    <a:p>
                      <a:r>
                        <a:rPr lang="en-US" sz="1600" dirty="0" smtClean="0"/>
                        <a:t>         </a:t>
                      </a:r>
                      <a:r>
                        <a:rPr lang="en-US" sz="1400" dirty="0" smtClean="0"/>
                        <a:t>&lt;/td&gt; </a:t>
                      </a:r>
                    </a:p>
                    <a:p>
                      <a:r>
                        <a:rPr lang="en-US" sz="1400" dirty="0" smtClean="0"/>
                        <a:t>        &lt;/</a:t>
                      </a:r>
                      <a:r>
                        <a:rPr lang="en-US" sz="1400" dirty="0" err="1" smtClean="0"/>
                        <a:t>tr</a:t>
                      </a:r>
                      <a:r>
                        <a:rPr lang="en-US" sz="1400" dirty="0" smtClean="0"/>
                        <a:t>&gt; </a:t>
                      </a:r>
                    </a:p>
                    <a:p>
                      <a:r>
                        <a:rPr lang="en-US" sz="1400" dirty="0" smtClean="0"/>
                        <a:t>    &lt;/table&gt; </a:t>
                      </a:r>
                    </a:p>
                    <a:p>
                      <a:r>
                        <a:rPr lang="en-US" sz="1400" dirty="0" smtClean="0"/>
                        <a:t>&lt;/</a:t>
                      </a:r>
                      <a:r>
                        <a:rPr lang="en-US" sz="1400" dirty="0" err="1" smtClean="0"/>
                        <a:t>form:form</a:t>
                      </a:r>
                      <a:r>
                        <a:rPr lang="en-US" sz="1400" dirty="0" smtClean="0"/>
                        <a:t>&gt;</a:t>
                      </a:r>
                      <a:endParaRPr lang="en-US" sz="1400" dirty="0"/>
                    </a:p>
                  </a:txBody>
                  <a:tcPr/>
                </a:tc>
              </a:tr>
            </a:tbl>
          </a:graphicData>
        </a:graphic>
      </p:graphicFrame>
      <p:sp>
        <p:nvSpPr>
          <p:cNvPr id="6" name="Slide Number Placeholder 3"/>
          <p:cNvSpPr>
            <a:spLocks noGrp="1"/>
          </p:cNvSpPr>
          <p:nvPr>
            <p:ph type="sldNum" sz="quarter" idx="10"/>
          </p:nvPr>
        </p:nvSpPr>
        <p:spPr>
          <a:xfrm>
            <a:off x="152400" y="6427788"/>
            <a:ext cx="457200" cy="277812"/>
          </a:xfrm>
        </p:spPr>
        <p:txBody>
          <a:bodyPr/>
          <a:lstStyle/>
          <a:p>
            <a:pPr algn="l">
              <a:defRPr/>
            </a:pPr>
            <a:fld id="{0A18E0DA-CEFE-4BA2-934D-A7F99F2BF31C}" type="slidenum">
              <a:rPr lang="en-US" sz="1400" b="0">
                <a:latin typeface="+mn-lt"/>
              </a:rPr>
              <a:pPr algn="l">
                <a:defRPr/>
              </a:pPr>
              <a:t>9</a:t>
            </a:fld>
            <a:endParaRPr lang="en-US" sz="1400" b="0" dirty="0">
              <a:latin typeface="+mn-l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8BB19F4E7C7474FB1BA8D1F1322D63D" ma:contentTypeVersion="0" ma:contentTypeDescription="Create a new document." ma:contentTypeScope="" ma:versionID="7ac69171c1f8886e49dfc13201fa298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E9AD4BE-0225-43EE-AB27-2F85FBCBB819}"/>
</file>

<file path=customXml/itemProps2.xml><?xml version="1.0" encoding="utf-8"?>
<ds:datastoreItem xmlns:ds="http://schemas.openxmlformats.org/officeDocument/2006/customXml" ds:itemID="{136836AE-59B5-416B-8B34-284E7824C60D}"/>
</file>

<file path=customXml/itemProps3.xml><?xml version="1.0" encoding="utf-8"?>
<ds:datastoreItem xmlns:ds="http://schemas.openxmlformats.org/officeDocument/2006/customXml" ds:itemID="{A0CED298-0347-4311-AC0D-0B392C444474}"/>
</file>

<file path=customXml/itemProps4.xml><?xml version="1.0" encoding="utf-8"?>
<ds:datastoreItem xmlns:ds="http://schemas.openxmlformats.org/officeDocument/2006/customXml" ds:itemID="{6D2042C2-A9C3-41C8-A778-0CB8ECA6EC09}"/>
</file>

<file path=docProps/app.xml><?xml version="1.0" encoding="utf-8"?>
<Properties xmlns="http://schemas.openxmlformats.org/officeDocument/2006/extended-properties" xmlns:vt="http://schemas.openxmlformats.org/officeDocument/2006/docPropsVTypes">
  <Template>Content_Development_RIO_Template_Practitioner</Template>
  <TotalTime>2082</TotalTime>
  <Words>2594</Words>
  <Application>Microsoft Office PowerPoint</Application>
  <PresentationFormat>On-screen Show (4:3)</PresentationFormat>
  <Paragraphs>333</Paragraphs>
  <Slides>32</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Verdana</vt:lpstr>
      <vt:lpstr>Calibri</vt:lpstr>
      <vt:lpstr>Myriad Pro</vt:lpstr>
      <vt:lpstr>Wingdings</vt:lpstr>
      <vt:lpstr>Cambria</vt:lpstr>
      <vt:lpstr>Arial Narrow</vt:lpstr>
      <vt:lpstr>Wingdings 2</vt:lpstr>
      <vt:lpstr>Theme_3</vt:lpstr>
      <vt:lpstr>Slide 1</vt:lpstr>
      <vt:lpstr>Slide 2</vt:lpstr>
      <vt:lpstr>Icons Used</vt:lpstr>
      <vt:lpstr>Overview</vt:lpstr>
      <vt:lpstr>Objectives</vt:lpstr>
      <vt:lpstr>Do You Know</vt:lpstr>
      <vt:lpstr>Configuration</vt:lpstr>
      <vt:lpstr>The form Tag</vt:lpstr>
      <vt:lpstr>Tag Example: form Tag</vt:lpstr>
      <vt:lpstr>Tag Example: Form Tag (Contd.)</vt:lpstr>
      <vt:lpstr>Tag Example: Form Tag  (Contd.)</vt:lpstr>
      <vt:lpstr>Tag Example: Checkbox</vt:lpstr>
      <vt:lpstr>Tag Example: Checkbox  (Cont.)</vt:lpstr>
      <vt:lpstr>Tag Example: Checkbox  (Cont.)</vt:lpstr>
      <vt:lpstr>Tag Example: Radiobutton Tag</vt:lpstr>
      <vt:lpstr>Tag Example: Radiobutton Tag (Cont.)</vt:lpstr>
      <vt:lpstr>Tag Example: password Tag</vt:lpstr>
      <vt:lpstr>Tag Example: select Tag</vt:lpstr>
      <vt:lpstr>Tag Example: Select Tag (Contd.)</vt:lpstr>
      <vt:lpstr>Tag Example: Option Tag</vt:lpstr>
      <vt:lpstr> Tag Example: Option Tag (Cont.) </vt:lpstr>
      <vt:lpstr>Tag Example: Options Tag</vt:lpstr>
      <vt:lpstr>Tag Example: Options Tag (Cont.)</vt:lpstr>
      <vt:lpstr>Tag Example: textarea Tag</vt:lpstr>
      <vt:lpstr>Tag Example: hidden Tag</vt:lpstr>
      <vt:lpstr>Tag Example: errors tag</vt:lpstr>
      <vt:lpstr>Questions</vt:lpstr>
      <vt:lpstr>Welcome Break</vt:lpstr>
      <vt:lpstr>Test Your Understanding</vt:lpstr>
      <vt:lpstr>Summary</vt:lpstr>
      <vt:lpstr>Source</vt:lpstr>
      <vt:lpstr>Slide 32</vt:lpstr>
    </vt:vector>
  </TitlesOfParts>
  <Company>Cognizant Technology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creator>121246</dc:creator>
  <cp:lastModifiedBy>306411</cp:lastModifiedBy>
  <cp:revision>130</cp:revision>
  <dcterms:created xsi:type="dcterms:W3CDTF">2006-08-07T10:58:16Z</dcterms:created>
  <dcterms:modified xsi:type="dcterms:W3CDTF">2012-01-17T05:26:27Z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
    <vt:lpwstr>Form</vt:lpwstr>
  </property>
  <property fmtid="{D5CDD505-2E9C-101B-9397-08002B2CF9AE}" pid="7" name="ContentTypeId">
    <vt:lpwstr>0x010100D8BB19F4E7C7474FB1BA8D1F1322D63D</vt:lpwstr>
  </property>
</Properties>
</file>