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5" r:id="rId3"/>
    <p:sldId id="264" r:id="rId4"/>
    <p:sldId id="258" r:id="rId5"/>
    <p:sldId id="259" r:id="rId6"/>
    <p:sldId id="267" r:id="rId7"/>
    <p:sldId id="266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hea Surgimath" initials="RS" lastIdx="1" clrIdx="0">
    <p:extLst>
      <p:ext uri="{19B8F6BF-5375-455C-9EA6-DF929625EA0E}">
        <p15:presenceInfo xmlns:p15="http://schemas.microsoft.com/office/powerpoint/2012/main" userId="Rhea Surgima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3" autoAdjust="0"/>
    <p:restoredTop sz="94660"/>
  </p:normalViewPr>
  <p:slideViewPr>
    <p:cSldViewPr snapToGrid="0">
      <p:cViewPr>
        <p:scale>
          <a:sx n="67" d="100"/>
          <a:sy n="67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4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0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6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2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3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0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3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9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16E59-C980-4631-A5C0-A106B775C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8900" dirty="0"/>
              <a:t>Scraping Thumbtack for Insights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53BC3-04B8-4F36-A76A-8E22F4974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Swarup Malli</a:t>
            </a:r>
          </a:p>
          <a:p>
            <a:r>
              <a:rPr lang="en-US">
                <a:solidFill>
                  <a:srgbClr val="FFFFFF"/>
                </a:solidFill>
              </a:rPr>
              <a:t>NYC DSA Webscraping project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8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5BE93-6135-4755-99EA-7D81A7C7EF56}"/>
              </a:ext>
            </a:extLst>
          </p:cNvPr>
          <p:cNvSpPr txBox="1"/>
          <p:nvPr/>
        </p:nvSpPr>
        <p:spPr>
          <a:xfrm>
            <a:off x="965201" y="772731"/>
            <a:ext cx="6255026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57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A9D5-90D6-4BA7-B8DC-125BD0C0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Thumbtack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73B3A-D759-4CF3-9FA2-FC8BE18C2DEF}"/>
              </a:ext>
            </a:extLst>
          </p:cNvPr>
          <p:cNvSpPr txBox="1"/>
          <p:nvPr/>
        </p:nvSpPr>
        <p:spPr>
          <a:xfrm>
            <a:off x="1097281" y="2040282"/>
            <a:ext cx="9626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Thumbtack</a:t>
            </a:r>
            <a:r>
              <a:rPr lang="en-US" dirty="0"/>
              <a:t> is an online service that matches customers with local professionals. Currently, Thumbtack lists 1,100 types of services in categories such as home, wellness, events, and lessons.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Thumbtack’s major competitors are HomeAdvisor and Angies List .</a:t>
            </a:r>
          </a:p>
        </p:txBody>
      </p:sp>
    </p:spTree>
    <p:extLst>
      <p:ext uri="{BB962C8B-B14F-4D97-AF65-F5344CB8AC3E}">
        <p14:creationId xmlns:p14="http://schemas.microsoft.com/office/powerpoint/2010/main" val="172314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927F7-A2DC-4541-8CC4-286A37F9C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48" y="3807725"/>
            <a:ext cx="10909073" cy="1447062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43D7-3D09-4CDE-BEE0-EC6E95E88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474" y="5576520"/>
            <a:ext cx="9622971" cy="69131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Extracted the above highlighted data points from over 1028 Home inspectors from all over the United states</a:t>
            </a:r>
          </a:p>
          <a:p>
            <a:pPr algn="ctr">
              <a:lnSpc>
                <a:spcPct val="100000"/>
              </a:lnSpc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E6D0BB-263E-4D95-9DA1-E2F0A2DF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48353"/>
            <a:ext cx="10353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7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9F8D-3C19-469A-BF43-8C58FC7F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project is to find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13124-8C66-4E70-9177-EE736942EAF1}"/>
              </a:ext>
            </a:extLst>
          </p:cNvPr>
          <p:cNvSpPr txBox="1"/>
          <p:nvPr/>
        </p:nvSpPr>
        <p:spPr>
          <a:xfrm>
            <a:off x="1219200" y="2113280"/>
            <a:ext cx="9306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Top 10 businesses  by number of hires and they ratings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range of ratings of businesses that have highest number of hires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Determine the Average ,Max and minimum starting price of a service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Find tips on how to pick a good home inspector on </a:t>
            </a:r>
            <a:r>
              <a:rPr lang="en-US" sz="2400" dirty="0" err="1"/>
              <a:t>Thumtack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Compare Hires vs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Reason why some have 5-star ratings</a:t>
            </a:r>
          </a:p>
        </p:txBody>
      </p:sp>
    </p:spTree>
    <p:extLst>
      <p:ext uri="{BB962C8B-B14F-4D97-AF65-F5344CB8AC3E}">
        <p14:creationId xmlns:p14="http://schemas.microsoft.com/office/powerpoint/2010/main" val="248823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2DBF-2F73-44F1-AB7A-87426969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1679"/>
            <a:ext cx="8760823" cy="106970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Top 10 Businesses by #Hires </a:t>
            </a:r>
            <a:br>
              <a:rPr lang="en-US" sz="3600" dirty="0"/>
            </a:br>
            <a:r>
              <a:rPr lang="en-US" sz="3600" dirty="0"/>
              <a:t>and they corresponding Ratings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697F0-0763-43BF-A655-60E754AB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7227"/>
            <a:ext cx="72199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2DBF-2F73-44F1-AB7A-87426969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1679"/>
            <a:ext cx="8760823" cy="106970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Businesses with 5-star ratings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81407-B070-4127-87C2-E5B2E5F4E5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9800" y="2062480"/>
            <a:ext cx="649732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4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2DBF-2F73-44F1-AB7A-87426969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1679"/>
            <a:ext cx="8760823" cy="106970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Business with 5-star rating and  zero hires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31FE2-5ADE-4568-9268-724268FB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3110"/>
            <a:ext cx="65436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D428-5B47-4236-AFE7-5E5396F9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8D260-F391-40CE-9FEB-FF3585F5F69F}"/>
              </a:ext>
            </a:extLst>
          </p:cNvPr>
          <p:cNvSpPr txBox="1"/>
          <p:nvPr/>
        </p:nvSpPr>
        <p:spPr>
          <a:xfrm>
            <a:off x="1210491" y="1942010"/>
            <a:ext cx="72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BFB7B-5FE5-4402-A9A5-4E1CD063F12C}"/>
              </a:ext>
            </a:extLst>
          </p:cNvPr>
          <p:cNvSpPr txBox="1"/>
          <p:nvPr/>
        </p:nvSpPr>
        <p:spPr>
          <a:xfrm>
            <a:off x="1210492" y="1942009"/>
            <a:ext cx="9945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average starting price across the country is 260 USD.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Minimum starting price 96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Maximum starting price is 585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Businesses that listed they starting price made up 84% of hiring share vs 16% of  those who didn’t in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Listing pricing on the website helps to improve the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9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D428-5B47-4236-AFE7-5E5396F9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8D260-F391-40CE-9FEB-FF3585F5F69F}"/>
              </a:ext>
            </a:extLst>
          </p:cNvPr>
          <p:cNvSpPr txBox="1"/>
          <p:nvPr/>
        </p:nvSpPr>
        <p:spPr>
          <a:xfrm>
            <a:off x="1210491" y="1942010"/>
            <a:ext cx="72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BFB7B-5FE5-4402-A9A5-4E1CD063F12C}"/>
              </a:ext>
            </a:extLst>
          </p:cNvPr>
          <p:cNvSpPr txBox="1"/>
          <p:nvPr/>
        </p:nvSpPr>
        <p:spPr>
          <a:xfrm>
            <a:off x="1210492" y="1942009"/>
            <a:ext cx="99451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 between 5-star rating and number of Hires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5-star rating doesn’t necessarily translate to greater number of  hires.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with 5 star rating tend to be relatively  new to the market.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For Customers before hiring a home inspector</a:t>
            </a:r>
            <a:r>
              <a:rPr lang="en-US" dirty="0"/>
              <a:t>:</a:t>
            </a:r>
          </a:p>
          <a:p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Look for number of hires  along the star rating ,instead of just relying  on star rating and      number of reviews.</a:t>
            </a:r>
          </a:p>
          <a:p>
            <a:endParaRPr lang="en-US" dirty="0"/>
          </a:p>
          <a:p>
            <a:r>
              <a:rPr lang="en-US" b="1" dirty="0"/>
              <a:t>For Businesses trying to advertise on </a:t>
            </a:r>
            <a:r>
              <a:rPr lang="en-US" b="1" dirty="0" err="1"/>
              <a:t>Thumtack</a:t>
            </a:r>
            <a:r>
              <a:rPr lang="en-US" b="1" dirty="0"/>
              <a:t> 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Advertising the starting price on the website can improve the business drastically.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Businesses that provided services in multiple areas got more business compared to those who didn’t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48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45AFAE"/>
      </a:accent1>
      <a:accent2>
        <a:srgbClr val="3BB17E"/>
      </a:accent2>
      <a:accent3>
        <a:srgbClr val="48B759"/>
      </a:accent3>
      <a:accent4>
        <a:srgbClr val="5AB13B"/>
      </a:accent4>
      <a:accent5>
        <a:srgbClr val="8BAC44"/>
      </a:accent5>
      <a:accent6>
        <a:srgbClr val="AEA33A"/>
      </a:accent6>
      <a:hlink>
        <a:srgbClr val="5F8D2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332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RetrospectVTI</vt:lpstr>
      <vt:lpstr>Scraping Thumbtack for Insights</vt:lpstr>
      <vt:lpstr>About Thumbtack</vt:lpstr>
      <vt:lpstr>Project Description</vt:lpstr>
      <vt:lpstr>Goal of the project is to find …</vt:lpstr>
      <vt:lpstr> Top 10 Businesses by #Hires  and they corresponding Ratings</vt:lpstr>
      <vt:lpstr> Businesses with 5-star ratings</vt:lpstr>
      <vt:lpstr> Business with 5-star rating and  zero hires</vt:lpstr>
      <vt:lpstr>Starting Price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Thumbtack for Insights</dc:title>
  <dc:creator>Rhea Surgimath</dc:creator>
  <cp:lastModifiedBy>Rhea Surgimath</cp:lastModifiedBy>
  <cp:revision>10</cp:revision>
  <dcterms:created xsi:type="dcterms:W3CDTF">2020-05-03T22:02:09Z</dcterms:created>
  <dcterms:modified xsi:type="dcterms:W3CDTF">2020-05-05T22:04:32Z</dcterms:modified>
</cp:coreProperties>
</file>