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Traffic Congestion Management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Smart City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Roles: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System Admin Role:</a:t>
            </a:r>
            <a:endParaRPr lang="en-US" dirty="0"/>
          </a:p>
          <a:p>
            <a:r>
              <a:rPr lang="en-US" dirty="0" smtClean="0"/>
              <a:t>Responsibilities: </a:t>
            </a:r>
            <a:r>
              <a:rPr lang="en-US" dirty="0" smtClean="0"/>
              <a:t>Manages the entire System. Will create various enterprises and their respective admins.</a:t>
            </a:r>
          </a:p>
          <a:p>
            <a:endParaRPr lang="en-US" dirty="0"/>
          </a:p>
          <a:p>
            <a:r>
              <a:rPr lang="en-US" dirty="0" smtClean="0"/>
              <a:t>Enterprise Admin Role:</a:t>
            </a:r>
          </a:p>
          <a:p>
            <a:r>
              <a:rPr lang="en-US" dirty="0" smtClean="0"/>
              <a:t>Responsibilities: </a:t>
            </a:r>
            <a:r>
              <a:rPr lang="en-US" dirty="0" smtClean="0"/>
              <a:t>Manages </a:t>
            </a:r>
            <a:r>
              <a:rPr lang="en-US" dirty="0"/>
              <a:t>the </a:t>
            </a:r>
            <a:r>
              <a:rPr lang="en-US" dirty="0" smtClean="0"/>
              <a:t>enterprise. </a:t>
            </a:r>
            <a:r>
              <a:rPr lang="en-US" dirty="0"/>
              <a:t>Will create various </a:t>
            </a:r>
            <a:r>
              <a:rPr lang="en-US" dirty="0" smtClean="0"/>
              <a:t>Organizations </a:t>
            </a:r>
            <a:r>
              <a:rPr lang="en-US" dirty="0"/>
              <a:t>and </a:t>
            </a:r>
            <a:r>
              <a:rPr lang="en-US" dirty="0" smtClean="0"/>
              <a:t>Employees.</a:t>
            </a:r>
          </a:p>
          <a:p>
            <a:endParaRPr lang="en-US" dirty="0"/>
          </a:p>
          <a:p>
            <a:r>
              <a:rPr lang="en-US" dirty="0" smtClean="0"/>
              <a:t>Car Driver Role:</a:t>
            </a:r>
          </a:p>
          <a:p>
            <a:r>
              <a:rPr lang="en-US" dirty="0" smtClean="0"/>
              <a:t>Responsibilities: </a:t>
            </a:r>
            <a:r>
              <a:rPr lang="en-US" dirty="0" smtClean="0"/>
              <a:t>Manages </a:t>
            </a:r>
            <a:r>
              <a:rPr lang="en-US" dirty="0"/>
              <a:t>the </a:t>
            </a:r>
            <a:r>
              <a:rPr lang="en-US" dirty="0" smtClean="0"/>
              <a:t>Car Driver Organization. Basically he is the one who informs if there is any Congestion.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3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Roles: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Handler Role:</a:t>
            </a:r>
            <a:endParaRPr lang="en-US" dirty="0"/>
          </a:p>
          <a:p>
            <a:r>
              <a:rPr lang="en-US" dirty="0" smtClean="0"/>
              <a:t>Responsibilities: </a:t>
            </a:r>
            <a:r>
              <a:rPr lang="en-US" dirty="0" smtClean="0"/>
              <a:t>Manages </a:t>
            </a:r>
            <a:r>
              <a:rPr lang="en-US" dirty="0"/>
              <a:t>the </a:t>
            </a:r>
            <a:r>
              <a:rPr lang="en-US" dirty="0" smtClean="0"/>
              <a:t>Event Handler Organization</a:t>
            </a:r>
            <a:r>
              <a:rPr lang="en-US" dirty="0"/>
              <a:t>. Basically he is the one </a:t>
            </a:r>
            <a:r>
              <a:rPr lang="en-US" dirty="0" smtClean="0"/>
              <a:t>who handles various Traffic Events.</a:t>
            </a:r>
          </a:p>
          <a:p>
            <a:endParaRPr lang="en-US" dirty="0"/>
          </a:p>
          <a:p>
            <a:r>
              <a:rPr lang="en-US" dirty="0" smtClean="0"/>
              <a:t>Construction Manager </a:t>
            </a:r>
            <a:r>
              <a:rPr lang="en-US" dirty="0"/>
              <a:t>Role:</a:t>
            </a:r>
          </a:p>
          <a:p>
            <a:r>
              <a:rPr lang="en-US" dirty="0" smtClean="0"/>
              <a:t>Responsibilities: </a:t>
            </a:r>
            <a:r>
              <a:rPr lang="en-US" dirty="0" smtClean="0"/>
              <a:t>Manages </a:t>
            </a:r>
            <a:r>
              <a:rPr lang="en-US" dirty="0"/>
              <a:t>the </a:t>
            </a:r>
            <a:r>
              <a:rPr lang="en-US" dirty="0" smtClean="0"/>
              <a:t>Construction Manager </a:t>
            </a:r>
            <a:r>
              <a:rPr lang="en-US" dirty="0"/>
              <a:t>Organization. Basically he is the one who handles various </a:t>
            </a:r>
            <a:r>
              <a:rPr lang="en-US" dirty="0" smtClean="0"/>
              <a:t>Construction related events.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7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features:</a:t>
            </a:r>
            <a:br>
              <a:rPr lang="en-US" dirty="0" smtClean="0"/>
            </a:br>
            <a:r>
              <a:rPr lang="en-US" dirty="0" smtClean="0"/>
              <a:t>1)Weather Forecast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07" y="2318197"/>
            <a:ext cx="9534510" cy="4250028"/>
          </a:xfrm>
        </p:spPr>
      </p:pic>
    </p:spTree>
    <p:extLst>
      <p:ext uri="{BB962C8B-B14F-4D97-AF65-F5344CB8AC3E}">
        <p14:creationId xmlns:p14="http://schemas.microsoft.com/office/powerpoint/2010/main" val="144752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features:</a:t>
            </a:r>
            <a:br>
              <a:rPr lang="en-US" dirty="0" smtClean="0"/>
            </a:br>
            <a:r>
              <a:rPr lang="en-US" dirty="0" smtClean="0"/>
              <a:t>2)Sensor Input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08" y="2318197"/>
            <a:ext cx="9800823" cy="4404575"/>
          </a:xfrm>
        </p:spPr>
      </p:pic>
    </p:spTree>
    <p:extLst>
      <p:ext uri="{BB962C8B-B14F-4D97-AF65-F5344CB8AC3E}">
        <p14:creationId xmlns:p14="http://schemas.microsoft.com/office/powerpoint/2010/main" val="4010246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features:</a:t>
            </a:r>
            <a:br>
              <a:rPr lang="en-US" dirty="0"/>
            </a:br>
            <a:r>
              <a:rPr lang="en-US" dirty="0" smtClean="0"/>
              <a:t>3)Information tabbed pane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305318"/>
            <a:ext cx="9895119" cy="4417454"/>
          </a:xfrm>
        </p:spPr>
      </p:pic>
    </p:spTree>
    <p:extLst>
      <p:ext uri="{BB962C8B-B14F-4D97-AF65-F5344CB8AC3E}">
        <p14:creationId xmlns:p14="http://schemas.microsoft.com/office/powerpoint/2010/main" val="166189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features:</a:t>
            </a:r>
            <a:br>
              <a:rPr lang="en-US" dirty="0"/>
            </a:br>
            <a:r>
              <a:rPr lang="en-US" dirty="0"/>
              <a:t>4</a:t>
            </a:r>
            <a:r>
              <a:rPr lang="en-US" dirty="0" smtClean="0"/>
              <a:t>)Business Intelligence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1" y="2343955"/>
            <a:ext cx="9981127" cy="4340180"/>
          </a:xfrm>
        </p:spPr>
      </p:pic>
    </p:spTree>
    <p:extLst>
      <p:ext uri="{BB962C8B-B14F-4D97-AF65-F5344CB8AC3E}">
        <p14:creationId xmlns:p14="http://schemas.microsoft.com/office/powerpoint/2010/main" val="162590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features:</a:t>
            </a:r>
            <a:br>
              <a:rPr lang="en-US" dirty="0"/>
            </a:br>
            <a:r>
              <a:rPr lang="en-US" dirty="0"/>
              <a:t>5</a:t>
            </a:r>
            <a:r>
              <a:rPr lang="en-US" dirty="0" smtClean="0"/>
              <a:t>)Graphical Representation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31076"/>
            <a:ext cx="10023908" cy="4391696"/>
          </a:xfrm>
        </p:spPr>
      </p:pic>
    </p:spTree>
    <p:extLst>
      <p:ext uri="{BB962C8B-B14F-4D97-AF65-F5344CB8AC3E}">
        <p14:creationId xmlns:p14="http://schemas.microsoft.com/office/powerpoint/2010/main" val="254926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application can be expanded a lot.</a:t>
            </a:r>
          </a:p>
          <a:p>
            <a:r>
              <a:rPr lang="en-US" dirty="0" smtClean="0"/>
              <a:t>Huge scope exists in implementation of various Organizations within an enterprise.</a:t>
            </a:r>
          </a:p>
          <a:p>
            <a:r>
              <a:rPr lang="en-US" dirty="0" smtClean="0"/>
              <a:t>In future it can be used for betterment of public transportation.</a:t>
            </a:r>
          </a:p>
          <a:p>
            <a:r>
              <a:rPr lang="en-US" dirty="0" smtClean="0"/>
              <a:t>IOT can be used to detect the demand of public transportation at specific locations and then with the help of censors public transportation schedule can be made dynamic.</a:t>
            </a:r>
          </a:p>
          <a:p>
            <a:r>
              <a:rPr lang="en-US" dirty="0" smtClean="0"/>
              <a:t>Application can also be expanded for reverse direction as well.</a:t>
            </a:r>
          </a:p>
          <a:p>
            <a:r>
              <a:rPr lang="en-US" dirty="0" smtClean="0"/>
              <a:t>If developed properly, application will be very useful in reducing the amount of Traffic Congestion.</a:t>
            </a:r>
          </a:p>
          <a:p>
            <a:r>
              <a:rPr lang="en-US" dirty="0" smtClean="0"/>
              <a:t>Drivers can decide to select a path or not based on </a:t>
            </a:r>
            <a:r>
              <a:rPr lang="en-US" dirty="0"/>
              <a:t>W</a:t>
            </a:r>
            <a:r>
              <a:rPr lang="en-US" dirty="0" smtClean="0"/>
              <a:t>eather and Traffic Congestion present on that path.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5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75" y="2603500"/>
            <a:ext cx="6069963" cy="3416300"/>
          </a:xfrm>
        </p:spPr>
      </p:pic>
    </p:spTree>
    <p:extLst>
      <p:ext uri="{BB962C8B-B14F-4D97-AF65-F5344CB8AC3E}">
        <p14:creationId xmlns:p14="http://schemas.microsoft.com/office/powerpoint/2010/main" val="113511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Todays major problem: Traffic Congestion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8" y="2756080"/>
            <a:ext cx="9826580" cy="3683358"/>
          </a:xfrm>
        </p:spPr>
      </p:pic>
    </p:spTree>
    <p:extLst>
      <p:ext uri="{BB962C8B-B14F-4D97-AF65-F5344CB8AC3E}">
        <p14:creationId xmlns:p14="http://schemas.microsoft.com/office/powerpoint/2010/main" val="104274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Public transportation available for the common people gets delayed due to traffic congestion. Common people who rely on public transportation have to suffer cause of that.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9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controlling the reasons causing traffic congestion we can improve public transportation. Some of the solutions are,</a:t>
            </a:r>
          </a:p>
          <a:p>
            <a:r>
              <a:rPr lang="en-US" dirty="0"/>
              <a:t>1) Operating Existing Capacity More Efficiently – Getting More Out of What We Have.</a:t>
            </a:r>
          </a:p>
          <a:p>
            <a:r>
              <a:rPr lang="en-US" dirty="0"/>
              <a:t>2) Adding More Capacity – Increasing the Number and Size of Highways and Providing More Transit and Freight Rail Service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3) Encouraging </a:t>
            </a:r>
            <a:r>
              <a:rPr lang="en-US" dirty="0"/>
              <a:t>Travel and Land Use Patterns that Use the System in Less Congestion Producing Ways.</a:t>
            </a:r>
          </a:p>
        </p:txBody>
      </p:sp>
    </p:spTree>
    <p:extLst>
      <p:ext uri="{BB962C8B-B14F-4D97-AF65-F5344CB8AC3E}">
        <p14:creationId xmlns:p14="http://schemas.microsoft.com/office/powerpoint/2010/main" val="342948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see each one in detail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38" y="2588654"/>
            <a:ext cx="8319752" cy="3825025"/>
          </a:xfrm>
        </p:spPr>
      </p:pic>
    </p:spTree>
    <p:extLst>
      <p:ext uri="{BB962C8B-B14F-4D97-AF65-F5344CB8AC3E}">
        <p14:creationId xmlns:p14="http://schemas.microsoft.com/office/powerpoint/2010/main" val="18923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Operating Existing Capacity More Efficiently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96" y="2292438"/>
            <a:ext cx="10998558" cy="437881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Transferring traffic onto freeways;</a:t>
            </a:r>
          </a:p>
          <a:p>
            <a:pPr lvl="0"/>
            <a:r>
              <a:rPr lang="en-US" dirty="0"/>
              <a:t>Optimizing the timing of traffic signals;</a:t>
            </a:r>
          </a:p>
          <a:p>
            <a:pPr lvl="0"/>
            <a:r>
              <a:rPr lang="en-US" dirty="0"/>
              <a:t>Faster and anticipatory responses to traffic incidents;</a:t>
            </a:r>
          </a:p>
          <a:p>
            <a:pPr lvl="0"/>
            <a:r>
              <a:rPr lang="en-US" dirty="0"/>
              <a:t>Providing travelers with information on travel conditions as well as alternative routes and modes;</a:t>
            </a:r>
          </a:p>
          <a:p>
            <a:pPr lvl="0"/>
            <a:r>
              <a:rPr lang="en-US" dirty="0"/>
              <a:t>Improved management of work zones;</a:t>
            </a:r>
          </a:p>
          <a:p>
            <a:pPr lvl="0"/>
            <a:r>
              <a:rPr lang="en-US" dirty="0"/>
              <a:t>Identifying weather and road surface problems and rapidly targeting responses;</a:t>
            </a:r>
          </a:p>
          <a:p>
            <a:pPr lvl="0"/>
            <a:r>
              <a:rPr lang="en-US" dirty="0"/>
              <a:t>Better freight management, especially reducing delays at border crossings;</a:t>
            </a:r>
          </a:p>
          <a:p>
            <a:pPr lvl="0"/>
            <a:r>
              <a:rPr lang="en-US" dirty="0"/>
              <a:t>Reversible commuter lanes;</a:t>
            </a:r>
          </a:p>
          <a:p>
            <a:pPr lvl="0"/>
            <a:r>
              <a:rPr lang="en-US" dirty="0"/>
              <a:t>Movable median barriers to add capacity during peak periods;</a:t>
            </a:r>
          </a:p>
          <a:p>
            <a:pPr lvl="0"/>
            <a:r>
              <a:rPr lang="en-US" dirty="0"/>
              <a:t>Restricting turns at key intersections;</a:t>
            </a:r>
          </a:p>
          <a:p>
            <a:pPr lvl="0"/>
            <a:r>
              <a:rPr lang="en-US" dirty="0"/>
              <a:t>Geometric improvements to roads and intersections;</a:t>
            </a:r>
          </a:p>
          <a:p>
            <a:r>
              <a:rPr lang="en-US" dirty="0"/>
              <a:t>Converting streets to one-way </a:t>
            </a:r>
            <a:r>
              <a:rPr lang="en-US" dirty="0" smtClean="0"/>
              <a:t>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Adding More </a:t>
            </a:r>
            <a:r>
              <a:rPr lang="en-US" dirty="0" smtClean="0"/>
              <a:t>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Adding travel lanes on major freeways and streets (including truck climbing lanes on grades);</a:t>
            </a:r>
          </a:p>
          <a:p>
            <a:pPr lvl="0"/>
            <a:r>
              <a:rPr lang="en-US" dirty="0" smtClean="0"/>
              <a:t>Removing </a:t>
            </a:r>
            <a:r>
              <a:rPr lang="en-US" dirty="0"/>
              <a:t>bottlenecks;</a:t>
            </a:r>
          </a:p>
          <a:p>
            <a:pPr lvl="0"/>
            <a:r>
              <a:rPr lang="en-US" dirty="0"/>
              <a:t>Overpasses or underpasses at congested intersections;</a:t>
            </a:r>
          </a:p>
          <a:p>
            <a:pPr lvl="0"/>
            <a:r>
              <a:rPr lang="en-US" dirty="0"/>
              <a:t>High-occupancy vehicle (HOV) </a:t>
            </a:r>
            <a:r>
              <a:rPr lang="en-US" dirty="0" smtClean="0"/>
              <a:t>lanes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0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</a:t>
            </a:r>
            <a:r>
              <a:rPr lang="en-US" dirty="0"/>
              <a:t>Encouraging Travel and Land Use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90" y="2343955"/>
            <a:ext cx="10921286" cy="4314422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Programs that encourage transit use and ridesharing;</a:t>
            </a:r>
          </a:p>
          <a:p>
            <a:pPr lvl="0"/>
            <a:r>
              <a:rPr lang="en-US" dirty="0"/>
              <a:t>Curbside and parking management;</a:t>
            </a:r>
          </a:p>
          <a:p>
            <a:pPr lvl="0"/>
            <a:r>
              <a:rPr lang="en-US" dirty="0"/>
              <a:t>Flexible work hours;</a:t>
            </a:r>
          </a:p>
          <a:p>
            <a:pPr lvl="0"/>
            <a:r>
              <a:rPr lang="en-US" dirty="0"/>
              <a:t>Telecommuting programs;</a:t>
            </a:r>
          </a:p>
          <a:p>
            <a:pPr lvl="0"/>
            <a:r>
              <a:rPr lang="en-US" dirty="0"/>
              <a:t>Bikeways and other strategies that promote non-motorized travel;</a:t>
            </a:r>
          </a:p>
          <a:p>
            <a:pPr lvl="0"/>
            <a:r>
              <a:rPr lang="en-US" dirty="0"/>
              <a:t>Pricing fees for the use of travel lanes by the number of persons in the vehicle and the time of day;</a:t>
            </a:r>
          </a:p>
          <a:p>
            <a:pPr lvl="0"/>
            <a:r>
              <a:rPr lang="en-US" dirty="0"/>
              <a:t>Pricing fees for parking spaces by the number of persons in the vehicle, the time of day or location;</a:t>
            </a:r>
          </a:p>
          <a:p>
            <a:pPr lvl="0"/>
            <a:r>
              <a:rPr lang="en-US" dirty="0"/>
              <a:t>Land use controls or zoning;</a:t>
            </a:r>
          </a:p>
          <a:p>
            <a:pPr lvl="0"/>
            <a:r>
              <a:rPr lang="en-US" dirty="0"/>
              <a:t>Growth management restrictions such as urban growth boundaries;</a:t>
            </a:r>
          </a:p>
          <a:p>
            <a:pPr lvl="0"/>
            <a:r>
              <a:rPr lang="en-US" dirty="0"/>
              <a:t>Development policies that support transit-oriented designs for homes, jobsites, and shops; and</a:t>
            </a:r>
          </a:p>
          <a:p>
            <a:r>
              <a:rPr lang="en-US" dirty="0"/>
              <a:t>Incentives for high-density development, such as tax incentives.</a:t>
            </a:r>
          </a:p>
        </p:txBody>
      </p:sp>
    </p:spTree>
    <p:extLst>
      <p:ext uri="{BB962C8B-B14F-4D97-AF65-F5344CB8AC3E}">
        <p14:creationId xmlns:p14="http://schemas.microsoft.com/office/powerpoint/2010/main" val="187209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79561"/>
            <a:ext cx="10238704" cy="4578439"/>
          </a:xfrm>
        </p:spPr>
      </p:pic>
    </p:spTree>
    <p:extLst>
      <p:ext uri="{BB962C8B-B14F-4D97-AF65-F5344CB8AC3E}">
        <p14:creationId xmlns:p14="http://schemas.microsoft.com/office/powerpoint/2010/main" val="1481995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149</TotalTime>
  <Words>635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Traffic Congestion Management</vt:lpstr>
      <vt:lpstr>Todays major problem: Traffic Congestion</vt:lpstr>
      <vt:lpstr>Problem Statement:</vt:lpstr>
      <vt:lpstr>Proposed Solution:</vt:lpstr>
      <vt:lpstr>Lets see each one in detail</vt:lpstr>
      <vt:lpstr>1) Operating Existing Capacity More Efficiently </vt:lpstr>
      <vt:lpstr>2) Adding More Capacity</vt:lpstr>
      <vt:lpstr>3) Encouraging Travel and Land Use Patterns</vt:lpstr>
      <vt:lpstr>Object Model</vt:lpstr>
      <vt:lpstr>Key Roles:</vt:lpstr>
      <vt:lpstr>Key Roles:</vt:lpstr>
      <vt:lpstr>Key features: 1)Weather Forecast</vt:lpstr>
      <vt:lpstr>Key features: 2)Sensor Input</vt:lpstr>
      <vt:lpstr>Key features: 3)Information tabbed pane</vt:lpstr>
      <vt:lpstr>Key features: 4)Business Intelligence</vt:lpstr>
      <vt:lpstr>Key features: 5)Graphical Representation</vt:lpstr>
      <vt:lpstr>Future Scope: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Congestion Management</dc:title>
  <dc:creator>Swarup Mishal</dc:creator>
  <cp:lastModifiedBy>Swarup Mishal</cp:lastModifiedBy>
  <cp:revision>8</cp:revision>
  <dcterms:created xsi:type="dcterms:W3CDTF">2015-12-11T02:14:29Z</dcterms:created>
  <dcterms:modified xsi:type="dcterms:W3CDTF">2015-12-11T04:45:11Z</dcterms:modified>
</cp:coreProperties>
</file>