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</p:sldIdLst>
  <p:sldSz cx="8661400" cy="48641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77101F-BCE8-421E-9185-EA0A0DDFAB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7A4D77-E161-4DC4-9543-A3A632B0CD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E2053E-9136-45CC-AF99-7A38D9F6D2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B4C6A0-83D8-4E1E-A083-5AF4E896E1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B1AC47-3CCA-4ABB-B90F-54BAC3DDA9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6C0619-10DC-43C7-BC71-5548E0A03F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DFF107E-5952-4E19-95C8-223C313058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EECE901-A2FA-495E-B803-5BAAC84A05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D7F1088-5247-40C2-ACD2-7F490A9DC5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92F98F8-3925-497A-9D5A-33CDCC0819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3E70AD3-828D-4881-B7FA-071F85E437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624012" y="1441215"/>
            <a:ext cx="5413375" cy="2161822"/>
          </a:xfrm>
          <a:prstGeom prst="rect">
            <a:avLst/>
          </a:prstGeom>
        </p:spPr>
      </p:pic>
      <p:sp>
        <p:nvSpPr>
          <p:cNvPr id="3" name="New shape"/>
          <p:cNvSpPr/>
          <p:nvPr/>
        </p:nvSpPr>
        <p:spPr>
          <a:xfrm>
            <a:off x="721783" y="540455"/>
            <a:ext cx="7376018" cy="531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r>
              <a:rPr sz="3000">
                <a:solidFill>
                  <a:srgbClr val="000000"/>
                </a:solidFill>
              </a:rPr>
              <a:t>Countries securing most Gold Medals in Olympics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2165350" y="1261063"/>
            <a:ext cx="4150254" cy="3242733"/>
          </a:xfrm>
          <a:prstGeom prst="rect">
            <a:avLst/>
          </a:prstGeom>
        </p:spPr>
      </p:pic>
      <p:sp>
        <p:nvSpPr>
          <p:cNvPr id="3" name="New shape"/>
          <p:cNvSpPr/>
          <p:nvPr/>
        </p:nvSpPr>
        <p:spPr>
          <a:xfrm>
            <a:off x="541338" y="540455"/>
            <a:ext cx="7486280" cy="531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r>
              <a:rPr sz="3000">
                <a:solidFill>
                  <a:srgbClr val="000000"/>
                </a:solidFill>
              </a:rPr>
              <a:t>Average Age of athletes participating in each Event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624012" y="1441215"/>
            <a:ext cx="5413375" cy="2161822"/>
          </a:xfrm>
          <a:prstGeom prst="rect">
            <a:avLst/>
          </a:prstGeom>
        </p:spPr>
      </p:pic>
      <p:sp>
        <p:nvSpPr>
          <p:cNvPr id="3" name="New shape"/>
          <p:cNvSpPr/>
          <p:nvPr/>
        </p:nvSpPr>
        <p:spPr>
          <a:xfrm>
            <a:off x="1443567" y="540455"/>
            <a:ext cx="5860340" cy="531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r>
              <a:rPr sz="3000">
                <a:solidFill>
                  <a:srgbClr val="000000"/>
                </a:solidFill>
              </a:rPr>
              <a:t>Number of medals earned in each Sports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624012" y="1441215"/>
            <a:ext cx="5413375" cy="2161822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80446" y="1441215"/>
            <a:ext cx="8300508" cy="3242733"/>
          </a:xfrm>
          <a:prstGeom prst="rect">
            <a:avLst/>
          </a:prstGeom>
        </p:spPr>
      </p:pic>
      <p:sp>
        <p:nvSpPr>
          <p:cNvPr id="4" name="New shape"/>
          <p:cNvSpPr/>
          <p:nvPr/>
        </p:nvSpPr>
        <p:spPr>
          <a:xfrm>
            <a:off x="1263120" y="540455"/>
            <a:ext cx="6441888" cy="531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r>
              <a:rPr sz="3000">
                <a:solidFill>
                  <a:srgbClr val="000000"/>
                </a:solidFill>
              </a:rPr>
              <a:t>Age at which people earn more Silver medals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7.03.22"/>
  <p:tag name="AS_TITLE" val="Aspose.Slides for .NET 4.0 Client Profile"/>
  <p:tag name="AS_VERSION" val="17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Ýêðàí (4:3)</PresentationFormat>
  <Paragraphs>4</Paragraphs>
  <Slides>4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Office Theme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  <Application>Aspose.Slides for .NET</Application>
  <AppVersion>17.0300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2017-07-29T22:29:26.233</cp:lastPrinted>
  <dcterms:created xsi:type="dcterms:W3CDTF">2017-07-30T02:29:26Z</dcterms:created>
  <dcterms:modified xsi:type="dcterms:W3CDTF">2017-07-30T02:29:26Z</dcterms:modified>
</cp:coreProperties>
</file>