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5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1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4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067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17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7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25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86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7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9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9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5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4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72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eb3js.readthedocs.io/en/1.0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6221-8234-4A96-BAD8-B971AF785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1532060"/>
          </a:xfrm>
        </p:spPr>
        <p:txBody>
          <a:bodyPr/>
          <a:lstStyle/>
          <a:p>
            <a:r>
              <a:rPr lang="en-IN" dirty="0"/>
              <a:t>BLOCKCHAIN BASED VOTING WEBSITE: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04F89-CE95-4B32-8E85-E83238E87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852908"/>
            <a:ext cx="9191100" cy="140489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	4nm18is044 H SWASTHIK SOMAYAJI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     4nm18is039 DHANRAJ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                    4nm18is025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BALEBAIL VARUN ACHARYA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02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E691-9D1D-416D-B072-785276FE6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518682"/>
            <a:ext cx="9001462" cy="901746"/>
          </a:xfrm>
        </p:spPr>
        <p:txBody>
          <a:bodyPr>
            <a:normAutofit/>
          </a:bodyPr>
          <a:lstStyle/>
          <a:p>
            <a:r>
              <a:rPr lang="en-US" sz="3200" dirty="0"/>
              <a:t>CONTENT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44FD1-AAD0-43DE-9123-0648036EF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166151"/>
            <a:ext cx="9001462" cy="3091649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8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8C1D-D3ED-4464-8381-68D8CA45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625213"/>
            <a:ext cx="9001462" cy="679804"/>
          </a:xfrm>
        </p:spPr>
        <p:txBody>
          <a:bodyPr>
            <a:normAutofit/>
          </a:bodyPr>
          <a:lstStyle/>
          <a:p>
            <a:r>
              <a:rPr lang="en-US" sz="3200" dirty="0" err="1"/>
              <a:t>IntroDUCTION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7B29A-092E-4370-AC3D-71E22F198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447060"/>
            <a:ext cx="9001462" cy="403933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Normally when you interact with a web application, you use a web browser to connect to a central server over a network.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the code of this web application lives on this central server, and all the data lives in a central database.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Anytime you transact with your application, must communicate with this central server on the web.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 on the database could be changed: it could be counted more than once, or removed entirely.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source code on the web server could also be changed at any time.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12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B524-36A4-4B88-9E23-E3928D9B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88448"/>
            <a:ext cx="9001462" cy="848480"/>
          </a:xfrm>
        </p:spPr>
        <p:txBody>
          <a:bodyPr>
            <a:normAutofit/>
          </a:bodyPr>
          <a:lstStyle/>
          <a:p>
            <a:r>
              <a:rPr lang="en-US" sz="3200" dirty="0"/>
              <a:t>PURPOSE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B2C2A-41D9-4ABC-AFBB-D5D78AA26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305017"/>
            <a:ext cx="9001462" cy="45276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Instead of a centralized database, all the transaction data that is shared across the nodes in the blockchain is contained in bundles of records called blocks, which are 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chained together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create the public ledger.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public ledger represents all the data in the blockchain.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All the data in the public ledger is secured by cryptographic hashing, and validated by a consensus algorithm.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Nodes on the network participate to ensure that all copies of the data distributed across the network are the same.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uilding our voting application on the blockchain, because we want to ensure that our vote was counted, and that it did not change.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16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5E24-ACD2-4829-862E-E74060117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438782"/>
            <a:ext cx="9001462" cy="653171"/>
          </a:xfrm>
        </p:spPr>
        <p:txBody>
          <a:bodyPr>
            <a:normAutofit/>
          </a:bodyPr>
          <a:lstStyle/>
          <a:p>
            <a:r>
              <a:rPr lang="en-US" sz="3200" dirty="0"/>
              <a:t>TOOLS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E7909-A0C5-467E-9955-C357A687F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180731"/>
            <a:ext cx="9001462" cy="448322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NodeJS: Node.js is an open source server environment.Node.js uses JavaScript on the server.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Truffle Framework: Truffle framework is designed for the smart contract developer to deploy and test their contracts using some basic commands.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Ganache: Ganache is used for setting up a personal Ethereum Blockchain for testing your Solidity contracts.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Metamask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Extenstion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Metamask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 cryptocurrency e-wallet that can be installed on any web browser as an extension.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Visual Studio Code(or any editor) with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ethereaum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package control: Blockchain Development Kit for Ethereum v1.6.2 Microsoft 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1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46E8-8C2D-43AC-8E15-81DED810E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456538"/>
            <a:ext cx="9001462" cy="848480"/>
          </a:xfrm>
        </p:spPr>
        <p:txBody>
          <a:bodyPr>
            <a:normAutofit/>
          </a:bodyPr>
          <a:lstStyle/>
          <a:p>
            <a:r>
              <a:rPr lang="en-US" sz="3200" dirty="0"/>
              <a:t>IMPLEMENTATION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57E8C-1DC0-47D7-9921-EF07E8206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384917"/>
            <a:ext cx="9001462" cy="442995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Solidity allows us to create our own structure types as we've done for our candidate here.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next thing we need is a place to store the candidates. We need a place to store one of the structure types that we've just created. We can do this with a Solidity mapping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Now we can add two candidates to our election by calling the "addCandidate" function twice inside the constructor function.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Migrate contract using appropriate command.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Make sure you have Ganache running first. 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0388-AA21-4BA3-B9AC-9424605D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3829"/>
            <a:ext cx="10353761" cy="872971"/>
          </a:xfrm>
        </p:spPr>
        <p:txBody>
          <a:bodyPr>
            <a:normAutofit/>
          </a:bodyPr>
          <a:lstStyle/>
          <a:p>
            <a:r>
              <a:rPr lang="en-US" sz="3200" dirty="0"/>
              <a:t>implementation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A971-4130-4976-A59F-50BFA0878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994299"/>
            <a:ext cx="5106004" cy="4891596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tart building out the client-side application that will talk to our smart contract.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up web3: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web3.js</a:t>
            </a:r>
            <a:r>
              <a:rPr lang="en-US" b="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library that allows our client-side application to talk to the blockchain.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iew the client-side application in the browser.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tart your development server from the command line like this: </a:t>
            </a:r>
            <a:r>
              <a:rPr lang="en-I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run dev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 connect to 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metamask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perform voting.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D4266ED-26F4-46A5-909E-109BFEC715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80405" y="2087563"/>
            <a:ext cx="3959230" cy="3703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33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1526-C504-42E2-9010-103224756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76639"/>
            <a:ext cx="9001462" cy="653171"/>
          </a:xfrm>
        </p:spPr>
        <p:txBody>
          <a:bodyPr>
            <a:normAutofit/>
          </a:bodyPr>
          <a:lstStyle/>
          <a:p>
            <a:r>
              <a:rPr lang="en-US" sz="3200" dirty="0"/>
              <a:t>Conclusion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CF5CD-6CCD-4144-A50E-2B8D8CF1F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775534"/>
            <a:ext cx="9001462" cy="348226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Now we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vote on your client-side application, and watch the votes recorded in real time.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Building applications on Ethereum is pretty similar to a regular application calling a backend service.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can be a future enhancement by adding </a:t>
            </a:r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fingerprint,cornea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detection.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This will make voting system more secure and simpler.</a:t>
            </a:r>
          </a:p>
        </p:txBody>
      </p:sp>
    </p:spTree>
    <p:extLst>
      <p:ext uri="{BB962C8B-B14F-4D97-AF65-F5344CB8AC3E}">
        <p14:creationId xmlns:p14="http://schemas.microsoft.com/office/powerpoint/2010/main" val="361050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3F75-CD24-4273-86FB-78A31B90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83" y="2500544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dirty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09089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Custom 3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115</TotalTime>
  <Words>575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BLOCKCHAIN BASED VOTING WEBSITE:</vt:lpstr>
      <vt:lpstr>CONTENT</vt:lpstr>
      <vt:lpstr>IntroDUCTION</vt:lpstr>
      <vt:lpstr>PURPOSE</vt:lpstr>
      <vt:lpstr>TOOLS</vt:lpstr>
      <vt:lpstr>IMPLEMENTATION</vt:lpstr>
      <vt:lpstr>implementation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BASED VOTING WEBSITE:</dc:title>
  <dc:creator>swasthik somayaji</dc:creator>
  <cp:lastModifiedBy>swasthik somayaji</cp:lastModifiedBy>
  <cp:revision>8</cp:revision>
  <dcterms:created xsi:type="dcterms:W3CDTF">2021-12-16T09:03:45Z</dcterms:created>
  <dcterms:modified xsi:type="dcterms:W3CDTF">2021-12-20T03:33:05Z</dcterms:modified>
</cp:coreProperties>
</file>