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E6A9-F5ED-4F61-A74E-2C039B04E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Border Payments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1567D-CFB5-49B3-9555-D56701323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028D-65AF-4A1C-8153-098EFFA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Border Payments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61E69-0BD1-4EC9-88BA-BA73F6D1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5259-33BE-44BA-B2C7-B608775C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Stellar Protocol and Network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3DBBB-9D0D-4CF1-A20E-1D035BA7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3268-F243-4223-92EC-F6237620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Ripple Protocol and Network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97656-6C0C-42A4-AB48-F5A8F13B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00F7-7EA3-49C1-B758-24A6064D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Permissioned Networks for Payments and Settlement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5FC678-F7E6-4386-9164-399551C2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Cross Border Payments</vt:lpstr>
      <vt:lpstr>Cross Border Payments</vt:lpstr>
      <vt:lpstr>Stellar Protocol and Network </vt:lpstr>
      <vt:lpstr>Ripple Protocol and Network </vt:lpstr>
      <vt:lpstr>Permissioned Networks for Payments and Settlement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Border Payments</dc:title>
  <dc:creator>USER</dc:creator>
  <cp:lastModifiedBy>USER</cp:lastModifiedBy>
  <cp:revision>3</cp:revision>
  <dcterms:created xsi:type="dcterms:W3CDTF">2006-08-16T00:00:00Z</dcterms:created>
  <dcterms:modified xsi:type="dcterms:W3CDTF">2020-03-18T08:58:16Z</dcterms:modified>
</cp:coreProperties>
</file>