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5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21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17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889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6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7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98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2080-6311-BF0F-FD51-A3FAEED6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84704-5DB7-2F2E-EB89-755D11199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773C4-6FBD-CBED-EC66-A7266AF0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EF67-993F-4A0C-B98C-88611109C6C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C13CA-E1EB-5A8E-38BD-A8F73128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A4E1-C6C5-83CB-335C-867AE40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49BC-67E2-4DAA-A665-55CE37035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7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7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1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2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6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0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7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E62125-E54E-4B29-8441-F8407C4D576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9A2C63-4A23-4830-9D95-00B313719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682B-C265-D690-F61B-1A74B60A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485775"/>
            <a:ext cx="11677650" cy="2198688"/>
          </a:xfrm>
        </p:spPr>
        <p:txBody>
          <a:bodyPr>
            <a:normAutofit/>
          </a:bodyPr>
          <a:lstStyle/>
          <a:p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	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Compare and Contrast Security Services 		Provided by AWS vs Azure</a:t>
            </a:r>
            <a:b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</a:b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E02C-6E70-B7C3-3372-E2AD70C3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2550" y="2986087"/>
            <a:ext cx="10515600" cy="3543300"/>
          </a:xfrm>
        </p:spPr>
        <p:txBody>
          <a:bodyPr/>
          <a:lstStyle/>
          <a:p>
            <a:pPr marR="0" lvl="0" rtl="0"/>
            <a:r>
              <a:rPr lang="en-US" sz="2800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Title: Compare and Contrast Security Services Provided by AWS vs Azure</a:t>
            </a:r>
          </a:p>
          <a:p>
            <a:pPr marL="0" marR="0" lvl="0" indent="0" rtl="0">
              <a:buNone/>
            </a:pPr>
            <a:endParaRPr lang="en-US" sz="2800" b="1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r>
              <a:rPr lang="en-IN" sz="2800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Presented by: </a:t>
            </a:r>
            <a:r>
              <a:rPr lang="en-IN" sz="2800" b="1" kern="10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Swastik Gomase</a:t>
            </a:r>
            <a:endParaRPr lang="en-IN" sz="2800" b="1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8AEC-F33E-462F-2C7E-FFBE2D13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93712"/>
            <a:ext cx="10691813" cy="1325563"/>
          </a:xfrm>
        </p:spPr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Introduction to Cloud Security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B901-14AC-6899-7239-CBC0FB27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775" y="2405063"/>
            <a:ext cx="10691812" cy="4351338"/>
          </a:xfrm>
        </p:spPr>
        <p:txBody>
          <a:bodyPr>
            <a:normAutofit/>
          </a:bodyPr>
          <a:lstStyle/>
          <a:p>
            <a:pPr marR="0" lvl="0" rtl="0"/>
            <a:r>
              <a:rPr lang="en-IN" sz="2400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Content:</a:t>
            </a:r>
          </a:p>
          <a:p>
            <a:pPr marR="0" lvl="0" rtl="0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Overview: Cloud security services are essential for protecting data, applications, and infrastructure in the cloud.</a:t>
            </a:r>
          </a:p>
          <a:p>
            <a:pPr lvl="1" algn="just"/>
            <a:endParaRPr lang="en-US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Key Providers: Amazon Web Services (AWS) and Microsoft Azure are leading cloud service providers.</a:t>
            </a:r>
          </a:p>
          <a:p>
            <a:pPr lvl="1" algn="just"/>
            <a:endParaRPr lang="en-US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Objective: Compare and contrast the security services offered by AWS and Azure to help organizations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8110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49B-FFD3-09D8-5415-ADEB610A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622300"/>
            <a:ext cx="10515600" cy="1325563"/>
          </a:xfrm>
        </p:spPr>
        <p:txBody>
          <a:bodyPr/>
          <a:lstStyle/>
          <a:p>
            <a:pPr marR="0" rtl="0"/>
            <a:r>
              <a:rPr lang="en-US" kern="10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	   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AWS Security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361A-5F8F-111F-C5AA-882AC7B1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2305050"/>
            <a:ext cx="10515600" cy="4667250"/>
          </a:xfrm>
        </p:spPr>
        <p:txBody>
          <a:bodyPr>
            <a:normAutofit/>
          </a:bodyPr>
          <a:lstStyle/>
          <a:p>
            <a:pPr marR="0" lvl="0" rtl="0"/>
            <a:r>
              <a:rPr lang="en-IN" sz="2400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Content:</a:t>
            </a:r>
          </a:p>
          <a:p>
            <a:pPr marR="0" lvl="0" rtl="0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Identity and Access Management:</a:t>
            </a:r>
          </a:p>
          <a:p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AWS Identity and Access Management (IAM)</a:t>
            </a:r>
          </a:p>
          <a:p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AWS Single Sign-On (SSO)</a:t>
            </a:r>
          </a:p>
          <a:p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Data Protection:</a:t>
            </a:r>
          </a:p>
          <a:p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AWS Key Management Service (KMS)</a:t>
            </a:r>
          </a:p>
          <a:p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AWS Shield and AWS WAF for DDoS and web application protection</a:t>
            </a:r>
          </a:p>
          <a:p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Compliance and Monitoring:</a:t>
            </a:r>
          </a:p>
          <a:p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AWS CloudTrail for audit logging</a:t>
            </a:r>
          </a:p>
          <a:p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AWS Config for resource compliance tracking</a:t>
            </a:r>
          </a:p>
        </p:txBody>
      </p:sp>
    </p:spTree>
    <p:extLst>
      <p:ext uri="{BB962C8B-B14F-4D97-AF65-F5344CB8AC3E}">
        <p14:creationId xmlns:p14="http://schemas.microsoft.com/office/powerpoint/2010/main" val="41682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9A65-9895-FE64-B0E0-7EC5E4FB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779" y="816506"/>
            <a:ext cx="8761413" cy="706964"/>
          </a:xfrm>
        </p:spPr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		Azure Security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56838-95CC-C58A-6FA8-E3717B6F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0779" y="2266950"/>
            <a:ext cx="10963275" cy="4591050"/>
          </a:xfrm>
        </p:spPr>
        <p:txBody>
          <a:bodyPr>
            <a:normAutofit/>
          </a:bodyPr>
          <a:lstStyle/>
          <a:p>
            <a:pPr marR="0" lvl="0" rtl="0"/>
            <a:r>
              <a:rPr lang="en-IN" sz="2400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Content:</a:t>
            </a:r>
          </a:p>
          <a:p>
            <a:pPr marR="0" lvl="0" rtl="0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Identity and Access Management: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Azure Active Directory (Azure AD)</a:t>
            </a: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Azure Multi-Factor Authentication (MFA)</a:t>
            </a: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Data Protection: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Azure Key Vault for key management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Azure DDoS Protection and Azure Firewall</a:t>
            </a: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Compliance and Monitoring: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Azure Security Center for unified security management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Azure Monitor for operational insights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56908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0FCA-5B4A-CD07-2A40-53E6EF26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379" y="1002243"/>
            <a:ext cx="8761413" cy="706964"/>
          </a:xfrm>
        </p:spPr>
        <p:txBody>
          <a:bodyPr/>
          <a:lstStyle/>
          <a:p>
            <a:pPr marR="0" rtl="0"/>
            <a:r>
              <a:rPr lang="en-IN" kern="10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		</a:t>
            </a: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Comparative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B14-8DB1-FEFF-4F8D-5DA55062D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829" y="2432049"/>
            <a:ext cx="9874996" cy="3825875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en-IN" sz="2600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Content</a:t>
            </a:r>
            <a:r>
              <a:rPr lang="en-IN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:</a:t>
            </a:r>
          </a:p>
          <a:p>
            <a:pPr marR="0" lvl="0" rtl="0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Identity and Access Management: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Both AWS IAM and Azure AD offer robust identity management.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AWS SSO vs. Azure MFA: Azure MFA provides additional security with multi-factor authentication.</a:t>
            </a: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Data Protection: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Both AWS and Azure offer strong key management services (AWS KMS vs. Azure Key Vault).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AWS Shield/WAF and Azure DDoS/Firewall: Both provide comprehensive protection, with slight differences in integration and features.</a:t>
            </a: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Compliance and Monitoring:</a:t>
            </a:r>
          </a:p>
        </p:txBody>
      </p:sp>
    </p:spTree>
    <p:extLst>
      <p:ext uri="{BB962C8B-B14F-4D97-AF65-F5344CB8AC3E}">
        <p14:creationId xmlns:p14="http://schemas.microsoft.com/office/powerpoint/2010/main" val="1523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1D3F-7B13-6C32-B890-28B189D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329" y="973668"/>
            <a:ext cx="8761413" cy="706964"/>
          </a:xfrm>
        </p:spPr>
        <p:txBody>
          <a:bodyPr>
            <a:normAutofit/>
          </a:bodyPr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 Conclusion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2B8FF-C186-1342-93B4-B4BEA14F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685" y="2343150"/>
            <a:ext cx="10515600" cy="4635500"/>
          </a:xfrm>
        </p:spPr>
        <p:txBody>
          <a:bodyPr>
            <a:normAutofit/>
          </a:bodyPr>
          <a:lstStyle/>
          <a:p>
            <a:pPr marL="0" marR="0" lvl="0" indent="0" rtl="0">
              <a:buNone/>
            </a:pP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r>
              <a:rPr lang="en-IN" sz="2400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Summary:</a:t>
            </a:r>
          </a:p>
          <a:p>
            <a:pPr marL="0" marR="0" lvl="0" indent="0" rtl="0">
              <a:buNone/>
            </a:pP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Both AWS and Azure provide comprehensive security services.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Choice depends on specific organizational needs and existing infrastructure.</a:t>
            </a: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Recommendations: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For Identity Management: Choose Azure if MFA is a priority.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For Data Protection: Both are strong; consider specific use-case scenarios.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For Compliance and Monitoring: Azure Security Center offers integrated compliance features, whereas AWS provides more granular control with CloudTrail and Config</a:t>
            </a:r>
          </a:p>
        </p:txBody>
      </p:sp>
    </p:spTree>
    <p:extLst>
      <p:ext uri="{BB962C8B-B14F-4D97-AF65-F5344CB8AC3E}">
        <p14:creationId xmlns:p14="http://schemas.microsoft.com/office/powerpoint/2010/main" val="159788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376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Mangal</vt:lpstr>
      <vt:lpstr>Wingdings 3</vt:lpstr>
      <vt:lpstr>Ion Boardroom</vt:lpstr>
      <vt:lpstr> Compare and Contrast Security Services   Provided by AWS vs Azure </vt:lpstr>
      <vt:lpstr>Introduction to Cloud Security Services</vt:lpstr>
      <vt:lpstr>    AWS Security Services</vt:lpstr>
      <vt:lpstr>  Azure Security Services</vt:lpstr>
      <vt:lpstr>  Comparative Analysis</vt:lpstr>
      <vt:lpstr>  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Compare and Contrast Security Services   Provided by AWS vs Azure </dc:title>
  <dc:creator>swastik gomase</dc:creator>
  <cp:lastModifiedBy>swastik gomase</cp:lastModifiedBy>
  <cp:revision>1</cp:revision>
  <dcterms:created xsi:type="dcterms:W3CDTF">2024-05-30T07:34:44Z</dcterms:created>
  <dcterms:modified xsi:type="dcterms:W3CDTF">2024-05-30T07:45:33Z</dcterms:modified>
</cp:coreProperties>
</file>