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3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93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8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32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5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6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65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33FB-FF87-943F-62BC-0E0C73E0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AA97-4885-29C2-A499-617953F99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2EAE-8A6C-FA78-9388-403B1707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6B53-B6BD-4D1C-B3FD-50ED42DAE1E5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21C2-6D7F-A7FA-C1EA-CC8A3156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362E-A2A5-29DC-D5FF-35CB2B9F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D593-B2FB-4F5F-AC63-4D4977E22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9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3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8101-F305-4646-B5B8-0806EE9DA1FC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29154B-F7D0-4A19-AAC6-A0039A10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74E7-7792-AE58-B68A-8B2420CA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75"/>
            <a:ext cx="11063288" cy="1325563"/>
          </a:xfrm>
        </p:spPr>
        <p:txBody>
          <a:bodyPr>
            <a:normAutofit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Top 5 Kubernetes Security attack     				  vectors</a:t>
            </a: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4788-2A80-FCCA-250D-B9C6791C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Title: Top 5 Kubernetes Security Attack Vectors</a:t>
            </a:r>
          </a:p>
          <a:p>
            <a:pPr marL="0" marR="0" lvl="0" indent="0" rtl="0">
              <a:buNone/>
            </a:pPr>
            <a:endParaRPr lang="en-US" b="1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US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Subtitle: Understanding and Mitigating Key Risks.</a:t>
            </a:r>
          </a:p>
          <a:p>
            <a:pPr marL="0" marR="0" lvl="0" indent="0" rtl="0">
              <a:buNone/>
            </a:pPr>
            <a:endParaRPr lang="en-US" b="1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IN" b="1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Presented by: </a:t>
            </a:r>
            <a:r>
              <a:rPr lang="en-IN" b="1" kern="10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Swastik Gomase</a:t>
            </a:r>
            <a:endParaRPr lang="en-IN" b="1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C88-10C1-F0A0-0937-6214E11F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81013"/>
            <a:ext cx="8596668" cy="1320800"/>
          </a:xfrm>
        </p:spPr>
        <p:txBody>
          <a:bodyPr>
            <a:normAutofit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Introduction to Kubernetes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120-DDC3-33CD-3F20-4C446579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468437"/>
            <a:ext cx="11201400" cy="4351338"/>
          </a:xfrm>
        </p:spPr>
        <p:txBody>
          <a:bodyPr>
            <a:normAutofit/>
          </a:bodyPr>
          <a:lstStyle/>
          <a:p>
            <a:pPr marL="0" marR="0" lvl="0" indent="0" algn="just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Overview: Kubernetes is a powerful container orchestration platform, widely adopted for deploying, managing, and scaling applications.</a:t>
            </a:r>
          </a:p>
          <a:p>
            <a:pPr marL="457200" lvl="1" indent="0" algn="just">
              <a:buNone/>
            </a:pPr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Security</a:t>
            </a:r>
            <a:r>
              <a:rPr lang="en-US" kern="10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Importance: As Kubernetes clusters manage critical applications and data, they become attractive targets for attackers.</a:t>
            </a:r>
          </a:p>
          <a:p>
            <a:pPr marL="457200" lvl="1" indent="0" algn="just">
              <a:buNone/>
            </a:pPr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Objective: Highlight the top 5 security attack vectors in Kubernetes and discuss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1555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0434-D70A-E5F7-6B65-C154B558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47" y="452437"/>
            <a:ext cx="8596668" cy="1320800"/>
          </a:xfrm>
        </p:spPr>
        <p:txBody>
          <a:bodyPr>
            <a:normAutofit/>
          </a:bodyPr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Attack Vector #1-API Server Exploits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A622-5D94-D0B1-AFA4-AD64C326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506" y="1257301"/>
            <a:ext cx="10948987" cy="5029200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2" algn="just"/>
            <a:r>
              <a:rPr lang="en-US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Description: The Kubernetes API server is the central management point for the cluster, making it a prime target.</a:t>
            </a:r>
          </a:p>
          <a:p>
            <a:pPr marL="914400" lvl="2" indent="0" algn="just">
              <a:buNone/>
            </a:pPr>
            <a:endParaRPr lang="en-US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2" algn="just"/>
            <a:r>
              <a:rPr lang="en-IN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Risks:</a:t>
            </a:r>
            <a:endParaRPr lang="en-IN" kern="10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2" algn="just"/>
            <a:endParaRPr lang="en-IN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Unauthorized access to cluster management.</a:t>
            </a:r>
          </a:p>
          <a:p>
            <a:pPr lvl="2" algn="just">
              <a:lnSpc>
                <a:spcPct val="150000"/>
              </a:lnSpc>
            </a:pPr>
            <a:r>
              <a:rPr lang="en-IN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Data exfiltration or manipulation.</a:t>
            </a:r>
          </a:p>
          <a:p>
            <a:pPr lvl="2" algn="just">
              <a:lnSpc>
                <a:spcPct val="150000"/>
              </a:lnSpc>
            </a:pPr>
            <a:r>
              <a:rPr lang="en-IN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Mitigation Strategies:</a:t>
            </a:r>
          </a:p>
          <a:p>
            <a:pPr lvl="2" algn="just">
              <a:lnSpc>
                <a:spcPct val="150000"/>
              </a:lnSpc>
            </a:pPr>
            <a:r>
              <a:rPr lang="en-US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Implement strong authentication and authorization.</a:t>
            </a:r>
          </a:p>
          <a:p>
            <a:pPr lvl="2" algn="just">
              <a:lnSpc>
                <a:spcPct val="150000"/>
              </a:lnSpc>
            </a:pPr>
            <a:r>
              <a:rPr lang="en-US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Use role-based access control (RBAC).</a:t>
            </a:r>
          </a:p>
          <a:p>
            <a:pPr lvl="2" algn="just">
              <a:lnSpc>
                <a:spcPct val="150000"/>
              </a:lnSpc>
            </a:pPr>
            <a:r>
              <a:rPr lang="en-US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Regularly audit and update API server configurations</a:t>
            </a: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4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5C9-BEB7-BCC8-31C6-47EC0212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06" y="231775"/>
            <a:ext cx="11122820" cy="1325563"/>
          </a:xfrm>
        </p:spPr>
        <p:txBody>
          <a:bodyPr>
            <a:normAutofit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Attack Vector #2 - Etcd Data Store 					Compromise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8E36-AD79-2C93-494C-297E720D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7338"/>
            <a:ext cx="10515600" cy="4786312"/>
          </a:xfrm>
        </p:spPr>
        <p:txBody>
          <a:bodyPr>
            <a:normAutofit fontScale="92500"/>
          </a:bodyPr>
          <a:lstStyle/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Description: Etcd is the key-value store for Kubernetes, holding all cluster data, including secrets.</a:t>
            </a:r>
          </a:p>
          <a:p>
            <a:pPr marL="457200" lvl="1" indent="0">
              <a:buNone/>
            </a:pPr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Risks:</a:t>
            </a:r>
          </a:p>
          <a:p>
            <a:pPr lvl="1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Data theft or corruption.</a:t>
            </a:r>
          </a:p>
          <a:p>
            <a:pPr lvl="1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Unauthorized cluster control.</a:t>
            </a:r>
          </a:p>
          <a:p>
            <a:pPr lvl="1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Mitigation Strategies:</a:t>
            </a:r>
          </a:p>
          <a:p>
            <a:pPr lvl="1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Encrypt data at rest and in transit.</a:t>
            </a:r>
          </a:p>
          <a:p>
            <a:pPr lvl="1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Restrict access to the etcd server.</a:t>
            </a:r>
          </a:p>
          <a:p>
            <a:pPr lvl="1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Regularly backup and secure etcd snapshots.</a:t>
            </a:r>
          </a:p>
        </p:txBody>
      </p:sp>
    </p:spTree>
    <p:extLst>
      <p:ext uri="{BB962C8B-B14F-4D97-AF65-F5344CB8AC3E}">
        <p14:creationId xmlns:p14="http://schemas.microsoft.com/office/powerpoint/2010/main" val="12590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2384-0CA5-B57F-8F73-694134C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7" y="466725"/>
            <a:ext cx="8596668" cy="1320800"/>
          </a:xfrm>
        </p:spPr>
        <p:txBody>
          <a:bodyPr>
            <a:normAutofit/>
          </a:bodyPr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Attack Vector #3 - Container Runtime 				Exploits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2178F-0F22-01D2-F2F4-465AA8B0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237" y="1519238"/>
            <a:ext cx="10515600" cy="4710112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Description: The container runtime is responsible for running containers. Exploits can occur through vulnerabilities in the runtime or the images.</a:t>
            </a:r>
          </a:p>
          <a:p>
            <a:pPr lvl="1"/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Risks: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Container escape leading to host compromise.</a:t>
            </a:r>
          </a:p>
          <a:p>
            <a:pPr lvl="1" algn="just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Execution of malicious code.</a:t>
            </a:r>
          </a:p>
          <a:p>
            <a:pPr lvl="1" algn="just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Mitigation Strategies: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Use minimal base images and scan for vulnerabilities.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Implement runtime security tools and monitoring.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Follow best practices for image creation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69125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0E8-A4EE-874D-367C-7973F769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46" y="638175"/>
            <a:ext cx="8596668" cy="1320800"/>
          </a:xfrm>
        </p:spPr>
        <p:txBody>
          <a:bodyPr>
            <a:normAutofit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Attack Vector #4 - Network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8004-AFE0-4DB3-3770-CF66686C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298575"/>
            <a:ext cx="11353800" cy="5092700"/>
          </a:xfrm>
        </p:spPr>
        <p:txBody>
          <a:bodyPr>
            <a:normAutofit lnSpcReduction="10000"/>
          </a:bodyPr>
          <a:lstStyle/>
          <a:p>
            <a:pPr marR="0" lvl="0" rtl="0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Description: Kubernetes networking involves various components and configurations, making it a target for attacks like man-in-the-middle (MitM) and denial of service (DoS).</a:t>
            </a:r>
          </a:p>
          <a:p>
            <a:pPr lvl="1" algn="just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Risks:</a:t>
            </a:r>
          </a:p>
          <a:p>
            <a:pPr lvl="1" algn="just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Intercepted or manipulated network traffic.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Cluster downtime or performance degradation.</a:t>
            </a:r>
          </a:p>
          <a:p>
            <a:pPr lvl="1" algn="just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Mitigation Strategies: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Use network policies to control traffic flow.</a:t>
            </a:r>
          </a:p>
          <a:p>
            <a:pPr lvl="1" algn="just">
              <a:lnSpc>
                <a:spcPct val="160000"/>
              </a:lnSpc>
            </a:pPr>
            <a:r>
              <a:rPr lang="fr-FR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Implement encryption for intra-cluster communication.</a:t>
            </a:r>
          </a:p>
          <a:p>
            <a:pPr lvl="1" algn="just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Monitor network activity for suspicious patterns.</a:t>
            </a:r>
          </a:p>
        </p:txBody>
      </p:sp>
    </p:spTree>
    <p:extLst>
      <p:ext uri="{BB962C8B-B14F-4D97-AF65-F5344CB8AC3E}">
        <p14:creationId xmlns:p14="http://schemas.microsoft.com/office/powerpoint/2010/main" val="3817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EAD2-BC9E-463E-2858-D049BD0F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47" y="365125"/>
            <a:ext cx="8596668" cy="1320800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Attack Vector #5 - Insecure Configurations and 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3E71-8590-3004-B9A5-500DBC2B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5913"/>
            <a:ext cx="10515600" cy="4906962"/>
          </a:xfrm>
        </p:spPr>
        <p:txBody>
          <a:bodyPr>
            <a:normAutofit fontScale="92500" lnSpcReduction="20000"/>
          </a:bodyPr>
          <a:lstStyle/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Description: Misconfigurations and improper handling of secrets can expose sensitive information and create vulnerabilities.</a:t>
            </a:r>
          </a:p>
          <a:p>
            <a:pPr marL="0" marR="0" lvl="0" indent="0" rtl="0">
              <a:buNone/>
            </a:pPr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Risks:</a:t>
            </a:r>
          </a:p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marR="0" lvl="0" rtl="0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Exposure of confidential data.</a:t>
            </a:r>
          </a:p>
          <a:p>
            <a:pPr marR="0" lvl="0" rtl="0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Increased attack surface.</a:t>
            </a:r>
          </a:p>
          <a:p>
            <a:pPr marR="0" lvl="0" rtl="0">
              <a:lnSpc>
                <a:spcPct val="160000"/>
              </a:lnSpc>
            </a:pPr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Mitigation Strategies:</a:t>
            </a:r>
          </a:p>
          <a:p>
            <a:pPr marR="0" lvl="0" rtl="0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Apply the principle of least privilege.</a:t>
            </a:r>
          </a:p>
          <a:p>
            <a:pPr marR="0" lvl="0" rtl="0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Use Kubernetes Secrets to manage sensitive information.</a:t>
            </a:r>
          </a:p>
          <a:p>
            <a:pPr marR="0" lvl="0" rtl="0">
              <a:lnSpc>
                <a:spcPct val="16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Regularly audit configurations and employ security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99329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377E-49F3-B4B5-6933-843219C4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      Conclusion and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7EC9-A875-ED33-6D74-A9535404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949" y="1454149"/>
            <a:ext cx="10734675" cy="5038726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/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Summary: Understanding and mitigating these top 5 attack vectors is crucial for securing Kubernetes environments.</a:t>
            </a:r>
          </a:p>
          <a:p>
            <a:pPr marL="457200" lvl="1" indent="0">
              <a:buNone/>
            </a:pPr>
            <a:endParaRPr lang="en-US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/>
            <a:r>
              <a:rPr lang="en-IN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Best Practices:</a:t>
            </a:r>
          </a:p>
          <a:p>
            <a:pPr lvl="1"/>
            <a:endParaRPr lang="en-IN" b="0" i="0" u="none" strike="noStrike" kern="100" baseline="0">
              <a:solidFill>
                <a:srgbClr val="2F5496"/>
              </a:solidFill>
              <a:latin typeface="Mangal" panose="02040503050203030202" pitchFamily="18" charset="0"/>
              <a:ea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Regularly update and patch your Kubernetes components.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Implement comprehensive monitoring and logging.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Continuously educate and train your team on security practices.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kern="100" baseline="0">
                <a:solidFill>
                  <a:srgbClr val="2F5496"/>
                </a:solidFill>
                <a:latin typeface="Mangal" panose="02040503050203030202" pitchFamily="18" charset="0"/>
                <a:ea typeface="Calibri" panose="020F0502020204030204" pitchFamily="34" charset="0"/>
              </a:rPr>
              <a:t>Final Note: Stay proactive in security efforts to protect your Kubernetes clusters from evolving threats.</a:t>
            </a:r>
          </a:p>
        </p:txBody>
      </p:sp>
    </p:spTree>
    <p:extLst>
      <p:ext uri="{BB962C8B-B14F-4D97-AF65-F5344CB8AC3E}">
        <p14:creationId xmlns:p14="http://schemas.microsoft.com/office/powerpoint/2010/main" val="39733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505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Mangal</vt:lpstr>
      <vt:lpstr>Trebuchet MS</vt:lpstr>
      <vt:lpstr>Wingdings 3</vt:lpstr>
      <vt:lpstr>Facet</vt:lpstr>
      <vt:lpstr>Top 5 Kubernetes Security attack           vectors</vt:lpstr>
      <vt:lpstr> Introduction to Kubernetes Security</vt:lpstr>
      <vt:lpstr>Attack Vector #1-API Server Exploits</vt:lpstr>
      <vt:lpstr>Attack Vector #2 - Etcd Data Store      Compromise</vt:lpstr>
      <vt:lpstr>Attack Vector #3 - Container Runtime     Exploits</vt:lpstr>
      <vt:lpstr>Attack Vector #4 - Network Attacks</vt:lpstr>
      <vt:lpstr>Attack Vector #5 - Insecure Configurations and Secrets Management</vt:lpstr>
      <vt:lpstr>      Conclusion and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Kubernetes Security attack           vectors</dc:title>
  <dc:creator>swastik gomase</dc:creator>
  <cp:lastModifiedBy>swastik gomase</cp:lastModifiedBy>
  <cp:revision>1</cp:revision>
  <dcterms:created xsi:type="dcterms:W3CDTF">2024-05-30T07:07:20Z</dcterms:created>
  <dcterms:modified xsi:type="dcterms:W3CDTF">2024-05-30T07:25:01Z</dcterms:modified>
</cp:coreProperties>
</file>